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257" r:id="rId2"/>
    <p:sldId id="259" r:id="rId3"/>
    <p:sldId id="260" r:id="rId4"/>
    <p:sldId id="261" r:id="rId5"/>
    <p:sldId id="262" r:id="rId6"/>
    <p:sldId id="286" r:id="rId7"/>
    <p:sldId id="287" r:id="rId8"/>
    <p:sldId id="272" r:id="rId9"/>
    <p:sldId id="273" r:id="rId10"/>
    <p:sldId id="274" r:id="rId11"/>
    <p:sldId id="288" r:id="rId12"/>
    <p:sldId id="283" r:id="rId13"/>
    <p:sldId id="279" r:id="rId14"/>
    <p:sldId id="281" r:id="rId15"/>
    <p:sldId id="289" r:id="rId16"/>
    <p:sldId id="277" r:id="rId17"/>
    <p:sldId id="290" r:id="rId18"/>
    <p:sldId id="276" r:id="rId19"/>
    <p:sldId id="270" r:id="rId20"/>
    <p:sldId id="292" r:id="rId21"/>
    <p:sldId id="282" r:id="rId22"/>
    <p:sldId id="291" r:id="rId23"/>
    <p:sldId id="294" r:id="rId24"/>
    <p:sldId id="293" r:id="rId25"/>
    <p:sldId id="295" r:id="rId26"/>
    <p:sldId id="296" r:id="rId27"/>
    <p:sldId id="298" r:id="rId28"/>
    <p:sldId id="299" r:id="rId29"/>
    <p:sldId id="267" r:id="rId30"/>
    <p:sldId id="275" r:id="rId31"/>
    <p:sldId id="280" r:id="rId32"/>
    <p:sldId id="271"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82" d="100"/>
          <a:sy n="82" d="100"/>
        </p:scale>
        <p:origin x="55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i mohit" userId="6499d784d9f539ff" providerId="LiveId" clId="{2F353003-C313-46F0-9ABE-A5BF48C2396D}"/>
    <pc:docChg chg="undo custSel addSld delSld modSld sldOrd">
      <pc:chgData name="Sai mohit" userId="6499d784d9f539ff" providerId="LiveId" clId="{2F353003-C313-46F0-9ABE-A5BF48C2396D}" dt="2023-03-22T15:22:53.633" v="905" actId="403"/>
      <pc:docMkLst>
        <pc:docMk/>
      </pc:docMkLst>
      <pc:sldChg chg="modSp add del mod">
        <pc:chgData name="Sai mohit" userId="6499d784d9f539ff" providerId="LiveId" clId="{2F353003-C313-46F0-9ABE-A5BF48C2396D}" dt="2023-03-22T14:53:19.452" v="42" actId="1076"/>
        <pc:sldMkLst>
          <pc:docMk/>
          <pc:sldMk cId="4142204311" sldId="259"/>
        </pc:sldMkLst>
        <pc:spChg chg="mod">
          <ac:chgData name="Sai mohit" userId="6499d784d9f539ff" providerId="LiveId" clId="{2F353003-C313-46F0-9ABE-A5BF48C2396D}" dt="2023-03-22T14:53:14.389" v="41" actId="1076"/>
          <ac:spMkLst>
            <pc:docMk/>
            <pc:sldMk cId="4142204311" sldId="259"/>
            <ac:spMk id="3" creationId="{0207AB27-4C0C-9379-9A7D-1E4670D2DCC9}"/>
          </ac:spMkLst>
        </pc:spChg>
        <pc:spChg chg="mod">
          <ac:chgData name="Sai mohit" userId="6499d784d9f539ff" providerId="LiveId" clId="{2F353003-C313-46F0-9ABE-A5BF48C2396D}" dt="2023-03-22T14:53:19.452" v="42" actId="1076"/>
          <ac:spMkLst>
            <pc:docMk/>
            <pc:sldMk cId="4142204311" sldId="259"/>
            <ac:spMk id="4" creationId="{B1B4B6FB-91F4-1CCB-63B4-6CCA271E53A6}"/>
          </ac:spMkLst>
        </pc:spChg>
      </pc:sldChg>
      <pc:sldChg chg="modSp mod">
        <pc:chgData name="Sai mohit" userId="6499d784d9f539ff" providerId="LiveId" clId="{2F353003-C313-46F0-9ABE-A5BF48C2396D}" dt="2023-03-22T15:17:29.783" v="744" actId="27636"/>
        <pc:sldMkLst>
          <pc:docMk/>
          <pc:sldMk cId="1780220970" sldId="262"/>
        </pc:sldMkLst>
        <pc:spChg chg="mod">
          <ac:chgData name="Sai mohit" userId="6499d784d9f539ff" providerId="LiveId" clId="{2F353003-C313-46F0-9ABE-A5BF48C2396D}" dt="2023-03-22T15:17:29.783" v="744" actId="27636"/>
          <ac:spMkLst>
            <pc:docMk/>
            <pc:sldMk cId="1780220970" sldId="262"/>
            <ac:spMk id="3" creationId="{40A6D904-368B-A3BA-030B-CB9CFB1967FA}"/>
          </ac:spMkLst>
        </pc:spChg>
      </pc:sldChg>
      <pc:sldChg chg="modSp mod">
        <pc:chgData name="Sai mohit" userId="6499d784d9f539ff" providerId="LiveId" clId="{2F353003-C313-46F0-9ABE-A5BF48C2396D}" dt="2023-03-22T15:22:19.863" v="900" actId="403"/>
        <pc:sldMkLst>
          <pc:docMk/>
          <pc:sldMk cId="800011233" sldId="267"/>
        </pc:sldMkLst>
        <pc:spChg chg="mod">
          <ac:chgData name="Sai mohit" userId="6499d784d9f539ff" providerId="LiveId" clId="{2F353003-C313-46F0-9ABE-A5BF48C2396D}" dt="2023-03-22T15:22:19.863" v="900" actId="403"/>
          <ac:spMkLst>
            <pc:docMk/>
            <pc:sldMk cId="800011233" sldId="267"/>
            <ac:spMk id="2" creationId="{2DABEBB9-5A04-455A-11C7-37122FD9C582}"/>
          </ac:spMkLst>
        </pc:spChg>
      </pc:sldChg>
      <pc:sldChg chg="modSp mod">
        <pc:chgData name="Sai mohit" userId="6499d784d9f539ff" providerId="LiveId" clId="{2F353003-C313-46F0-9ABE-A5BF48C2396D}" dt="2023-03-22T15:22:31.527" v="901" actId="403"/>
        <pc:sldMkLst>
          <pc:docMk/>
          <pc:sldMk cId="4208607790" sldId="275"/>
        </pc:sldMkLst>
        <pc:spChg chg="mod">
          <ac:chgData name="Sai mohit" userId="6499d784d9f539ff" providerId="LiveId" clId="{2F353003-C313-46F0-9ABE-A5BF48C2396D}" dt="2023-03-22T15:22:31.527" v="901" actId="403"/>
          <ac:spMkLst>
            <pc:docMk/>
            <pc:sldMk cId="4208607790" sldId="275"/>
            <ac:spMk id="2" creationId="{2DABEBB9-5A04-455A-11C7-37122FD9C582}"/>
          </ac:spMkLst>
        </pc:spChg>
      </pc:sldChg>
      <pc:sldChg chg="modSp mod">
        <pc:chgData name="Sai mohit" userId="6499d784d9f539ff" providerId="LiveId" clId="{2F353003-C313-46F0-9ABE-A5BF48C2396D}" dt="2023-03-22T15:22:40.667" v="902" actId="403"/>
        <pc:sldMkLst>
          <pc:docMk/>
          <pc:sldMk cId="1168930582" sldId="280"/>
        </pc:sldMkLst>
        <pc:spChg chg="mod">
          <ac:chgData name="Sai mohit" userId="6499d784d9f539ff" providerId="LiveId" clId="{2F353003-C313-46F0-9ABE-A5BF48C2396D}" dt="2023-03-22T15:22:40.667" v="902" actId="403"/>
          <ac:spMkLst>
            <pc:docMk/>
            <pc:sldMk cId="1168930582" sldId="280"/>
            <ac:spMk id="2" creationId="{2DABEBB9-5A04-455A-11C7-37122FD9C582}"/>
          </ac:spMkLst>
        </pc:spChg>
      </pc:sldChg>
      <pc:sldChg chg="modSp mod">
        <pc:chgData name="Sai mohit" userId="6499d784d9f539ff" providerId="LiveId" clId="{2F353003-C313-46F0-9ABE-A5BF48C2396D}" dt="2023-03-22T15:19:03.731" v="845" actId="20577"/>
        <pc:sldMkLst>
          <pc:docMk/>
          <pc:sldMk cId="3050960828" sldId="286"/>
        </pc:sldMkLst>
        <pc:spChg chg="mod">
          <ac:chgData name="Sai mohit" userId="6499d784d9f539ff" providerId="LiveId" clId="{2F353003-C313-46F0-9ABE-A5BF48C2396D}" dt="2023-03-22T15:19:03.731" v="845" actId="20577"/>
          <ac:spMkLst>
            <pc:docMk/>
            <pc:sldMk cId="3050960828" sldId="286"/>
            <ac:spMk id="3" creationId="{0CCE76B3-1117-D89C-6D5E-97675C52EE98}"/>
          </ac:spMkLst>
        </pc:spChg>
      </pc:sldChg>
      <pc:sldChg chg="modSp mod">
        <pc:chgData name="Sai mohit" userId="6499d784d9f539ff" providerId="LiveId" clId="{2F353003-C313-46F0-9ABE-A5BF48C2396D}" dt="2023-03-22T15:20:36.292" v="896" actId="20577"/>
        <pc:sldMkLst>
          <pc:docMk/>
          <pc:sldMk cId="1711613056" sldId="287"/>
        </pc:sldMkLst>
        <pc:spChg chg="mod">
          <ac:chgData name="Sai mohit" userId="6499d784d9f539ff" providerId="LiveId" clId="{2F353003-C313-46F0-9ABE-A5BF48C2396D}" dt="2023-03-22T15:20:36.292" v="896" actId="20577"/>
          <ac:spMkLst>
            <pc:docMk/>
            <pc:sldMk cId="1711613056" sldId="287"/>
            <ac:spMk id="3" creationId="{6282B9D9-A45D-B805-F119-DF52ECE7EBB6}"/>
          </ac:spMkLst>
        </pc:spChg>
      </pc:sldChg>
      <pc:sldChg chg="addSp delSp modSp new mod">
        <pc:chgData name="Sai mohit" userId="6499d784d9f539ff" providerId="LiveId" clId="{2F353003-C313-46F0-9ABE-A5BF48C2396D}" dt="2023-03-22T14:50:39.960" v="9" actId="14100"/>
        <pc:sldMkLst>
          <pc:docMk/>
          <pc:sldMk cId="1216356059" sldId="292"/>
        </pc:sldMkLst>
        <pc:spChg chg="mod">
          <ac:chgData name="Sai mohit" userId="6499d784d9f539ff" providerId="LiveId" clId="{2F353003-C313-46F0-9ABE-A5BF48C2396D}" dt="2023-03-22T14:50:14.432" v="4" actId="113"/>
          <ac:spMkLst>
            <pc:docMk/>
            <pc:sldMk cId="1216356059" sldId="292"/>
            <ac:spMk id="2" creationId="{B732F8B3-4F35-B404-29B5-227F65D70BD7}"/>
          </ac:spMkLst>
        </pc:spChg>
        <pc:spChg chg="del mod">
          <ac:chgData name="Sai mohit" userId="6499d784d9f539ff" providerId="LiveId" clId="{2F353003-C313-46F0-9ABE-A5BF48C2396D}" dt="2023-03-22T14:50:31.674" v="7" actId="22"/>
          <ac:spMkLst>
            <pc:docMk/>
            <pc:sldMk cId="1216356059" sldId="292"/>
            <ac:spMk id="3" creationId="{7BDC9415-B77A-38A4-FD50-72278E04E12F}"/>
          </ac:spMkLst>
        </pc:spChg>
        <pc:picChg chg="add mod ord">
          <ac:chgData name="Sai mohit" userId="6499d784d9f539ff" providerId="LiveId" clId="{2F353003-C313-46F0-9ABE-A5BF48C2396D}" dt="2023-03-22T14:50:39.960" v="9" actId="14100"/>
          <ac:picMkLst>
            <pc:docMk/>
            <pc:sldMk cId="1216356059" sldId="292"/>
            <ac:picMk id="5" creationId="{C4BD7798-321B-D1C0-4002-A9095A7570E0}"/>
          </ac:picMkLst>
        </pc:picChg>
      </pc:sldChg>
      <pc:sldChg chg="addSp delSp modSp new mod modClrScheme chgLayout">
        <pc:chgData name="Sai mohit" userId="6499d784d9f539ff" providerId="LiveId" clId="{2F353003-C313-46F0-9ABE-A5BF48C2396D}" dt="2023-03-22T15:05:15.586" v="235" actId="1076"/>
        <pc:sldMkLst>
          <pc:docMk/>
          <pc:sldMk cId="1860327472" sldId="293"/>
        </pc:sldMkLst>
        <pc:spChg chg="mod ord">
          <ac:chgData name="Sai mohit" userId="6499d784d9f539ff" providerId="LiveId" clId="{2F353003-C313-46F0-9ABE-A5BF48C2396D}" dt="2023-03-22T15:01:39.647" v="173" actId="207"/>
          <ac:spMkLst>
            <pc:docMk/>
            <pc:sldMk cId="1860327472" sldId="293"/>
            <ac:spMk id="2" creationId="{C42B6EC1-DBE1-5992-F1A1-AEC6DC186AAC}"/>
          </ac:spMkLst>
        </pc:spChg>
        <pc:spChg chg="del mod ord">
          <ac:chgData name="Sai mohit" userId="6499d784d9f539ff" providerId="LiveId" clId="{2F353003-C313-46F0-9ABE-A5BF48C2396D}" dt="2023-03-22T14:54:41.101" v="65" actId="700"/>
          <ac:spMkLst>
            <pc:docMk/>
            <pc:sldMk cId="1860327472" sldId="293"/>
            <ac:spMk id="3" creationId="{AAB45E1C-49BF-3976-5A29-0DBCFA154DBA}"/>
          </ac:spMkLst>
        </pc:spChg>
        <pc:spChg chg="add del mod ord">
          <ac:chgData name="Sai mohit" userId="6499d784d9f539ff" providerId="LiveId" clId="{2F353003-C313-46F0-9ABE-A5BF48C2396D}" dt="2023-03-22T14:55:55.028" v="73"/>
          <ac:spMkLst>
            <pc:docMk/>
            <pc:sldMk cId="1860327472" sldId="293"/>
            <ac:spMk id="4" creationId="{F29B9CC9-21C3-A2CF-22B4-424DD4476890}"/>
          </ac:spMkLst>
        </pc:spChg>
        <pc:spChg chg="add del mod ord">
          <ac:chgData name="Sai mohit" userId="6499d784d9f539ff" providerId="LiveId" clId="{2F353003-C313-46F0-9ABE-A5BF48C2396D}" dt="2023-03-22T14:56:02.921" v="74"/>
          <ac:spMkLst>
            <pc:docMk/>
            <pc:sldMk cId="1860327472" sldId="293"/>
            <ac:spMk id="5" creationId="{A5476CEA-AA20-ECF9-5D18-3F45E8F06101}"/>
          </ac:spMkLst>
        </pc:spChg>
        <pc:spChg chg="add mod ord">
          <ac:chgData name="Sai mohit" userId="6499d784d9f539ff" providerId="LiveId" clId="{2F353003-C313-46F0-9ABE-A5BF48C2396D}" dt="2023-03-22T15:04:24.589" v="228" actId="207"/>
          <ac:spMkLst>
            <pc:docMk/>
            <pc:sldMk cId="1860327472" sldId="293"/>
            <ac:spMk id="10" creationId="{4EF74A12-FC79-2FB4-D5A3-E557D2B29E6B}"/>
          </ac:spMkLst>
        </pc:spChg>
        <pc:spChg chg="add mod ord">
          <ac:chgData name="Sai mohit" userId="6499d784d9f539ff" providerId="LiveId" clId="{2F353003-C313-46F0-9ABE-A5BF48C2396D}" dt="2023-03-22T15:05:15.586" v="235" actId="1076"/>
          <ac:spMkLst>
            <pc:docMk/>
            <pc:sldMk cId="1860327472" sldId="293"/>
            <ac:spMk id="11" creationId="{5DF50195-FC5F-B457-4502-513E2991E4D2}"/>
          </ac:spMkLst>
        </pc:spChg>
        <pc:picChg chg="add mod ord">
          <ac:chgData name="Sai mohit" userId="6499d784d9f539ff" providerId="LiveId" clId="{2F353003-C313-46F0-9ABE-A5BF48C2396D}" dt="2023-03-22T14:59:12.794" v="92" actId="700"/>
          <ac:picMkLst>
            <pc:docMk/>
            <pc:sldMk cId="1860327472" sldId="293"/>
            <ac:picMk id="7" creationId="{929107E7-263C-D140-9F51-F8FBEFA4B5C6}"/>
          </ac:picMkLst>
        </pc:picChg>
        <pc:picChg chg="add mod ord">
          <ac:chgData name="Sai mohit" userId="6499d784d9f539ff" providerId="LiveId" clId="{2F353003-C313-46F0-9ABE-A5BF48C2396D}" dt="2023-03-22T15:05:08.542" v="234" actId="1076"/>
          <ac:picMkLst>
            <pc:docMk/>
            <pc:sldMk cId="1860327472" sldId="293"/>
            <ac:picMk id="9" creationId="{06D8CF52-9618-AAF7-57B5-FD597892362B}"/>
          </ac:picMkLst>
        </pc:picChg>
      </pc:sldChg>
      <pc:sldChg chg="new del">
        <pc:chgData name="Sai mohit" userId="6499d784d9f539ff" providerId="LiveId" clId="{2F353003-C313-46F0-9ABE-A5BF48C2396D}" dt="2023-03-22T14:53:50.461" v="45" actId="2696"/>
        <pc:sldMkLst>
          <pc:docMk/>
          <pc:sldMk cId="3101821299" sldId="294"/>
        </pc:sldMkLst>
      </pc:sldChg>
      <pc:sldChg chg="addSp delSp modSp add mod ord">
        <pc:chgData name="Sai mohit" userId="6499d784d9f539ff" providerId="LiveId" clId="{2F353003-C313-46F0-9ABE-A5BF48C2396D}" dt="2023-03-22T15:22:53.633" v="905" actId="403"/>
        <pc:sldMkLst>
          <pc:docMk/>
          <pc:sldMk cId="3463731201" sldId="294"/>
        </pc:sldMkLst>
        <pc:spChg chg="mod">
          <ac:chgData name="Sai mohit" userId="6499d784d9f539ff" providerId="LiveId" clId="{2F353003-C313-46F0-9ABE-A5BF48C2396D}" dt="2023-03-22T15:22:53.633" v="905" actId="403"/>
          <ac:spMkLst>
            <pc:docMk/>
            <pc:sldMk cId="3463731201" sldId="294"/>
            <ac:spMk id="2" creationId="{B3B2255E-F62C-BE1A-AA98-061DAA3A2B6A}"/>
          </ac:spMkLst>
        </pc:spChg>
        <pc:spChg chg="del">
          <ac:chgData name="Sai mohit" userId="6499d784d9f539ff" providerId="LiveId" clId="{2F353003-C313-46F0-9ABE-A5BF48C2396D}" dt="2023-03-22T14:55:18.770" v="69"/>
          <ac:spMkLst>
            <pc:docMk/>
            <pc:sldMk cId="3463731201" sldId="294"/>
            <ac:spMk id="3" creationId="{EA839304-37FC-8E30-CDF0-D5736F2F19ED}"/>
          </ac:spMkLst>
        </pc:spChg>
        <pc:spChg chg="add del mod">
          <ac:chgData name="Sai mohit" userId="6499d784d9f539ff" providerId="LiveId" clId="{2F353003-C313-46F0-9ABE-A5BF48C2396D}" dt="2023-03-22T15:02:52.196" v="191" actId="767"/>
          <ac:spMkLst>
            <pc:docMk/>
            <pc:sldMk cId="3463731201" sldId="294"/>
            <ac:spMk id="6" creationId="{A86E8F61-7D7E-6EC1-CFF6-C5712994FFEA}"/>
          </ac:spMkLst>
        </pc:spChg>
        <pc:spChg chg="add mod">
          <ac:chgData name="Sai mohit" userId="6499d784d9f539ff" providerId="LiveId" clId="{2F353003-C313-46F0-9ABE-A5BF48C2396D}" dt="2023-03-22T15:04:03.285" v="225" actId="207"/>
          <ac:spMkLst>
            <pc:docMk/>
            <pc:sldMk cId="3463731201" sldId="294"/>
            <ac:spMk id="7" creationId="{7934EAC0-9CD4-6C31-02D1-482265352C50}"/>
          </ac:spMkLst>
        </pc:spChg>
        <pc:picChg chg="add mod">
          <ac:chgData name="Sai mohit" userId="6499d784d9f539ff" providerId="LiveId" clId="{2F353003-C313-46F0-9ABE-A5BF48C2396D}" dt="2023-03-22T15:02:21.015" v="178" actId="1076"/>
          <ac:picMkLst>
            <pc:docMk/>
            <pc:sldMk cId="3463731201" sldId="294"/>
            <ac:picMk id="5" creationId="{56FA66B2-09BD-3750-3CFA-14C62F86AD4A}"/>
          </ac:picMkLst>
        </pc:picChg>
      </pc:sldChg>
      <pc:sldChg chg="addSp delSp modSp new mod modClrScheme chgLayout">
        <pc:chgData name="Sai mohit" userId="6499d784d9f539ff" providerId="LiveId" clId="{2F353003-C313-46F0-9ABE-A5BF48C2396D}" dt="2023-03-22T15:22:02.886" v="899" actId="403"/>
        <pc:sldMkLst>
          <pc:docMk/>
          <pc:sldMk cId="1714595560" sldId="295"/>
        </pc:sldMkLst>
        <pc:spChg chg="mod ord">
          <ac:chgData name="Sai mohit" userId="6499d784d9f539ff" providerId="LiveId" clId="{2F353003-C313-46F0-9ABE-A5BF48C2396D}" dt="2023-03-22T15:22:02.886" v="899" actId="403"/>
          <ac:spMkLst>
            <pc:docMk/>
            <pc:sldMk cId="1714595560" sldId="295"/>
            <ac:spMk id="2" creationId="{4F7DFEE7-EA17-1688-3D4A-523A31ED46D9}"/>
          </ac:spMkLst>
        </pc:spChg>
        <pc:spChg chg="del">
          <ac:chgData name="Sai mohit" userId="6499d784d9f539ff" providerId="LiveId" clId="{2F353003-C313-46F0-9ABE-A5BF48C2396D}" dt="2023-03-22T14:56:52.666" v="79"/>
          <ac:spMkLst>
            <pc:docMk/>
            <pc:sldMk cId="1714595560" sldId="295"/>
            <ac:spMk id="3" creationId="{B33F7328-29C1-5989-C466-C871116FF3F1}"/>
          </ac:spMkLst>
        </pc:spChg>
        <pc:spChg chg="del">
          <ac:chgData name="Sai mohit" userId="6499d784d9f539ff" providerId="LiveId" clId="{2F353003-C313-46F0-9ABE-A5BF48C2396D}" dt="2023-03-22T14:56:59.489" v="80"/>
          <ac:spMkLst>
            <pc:docMk/>
            <pc:sldMk cId="1714595560" sldId="295"/>
            <ac:spMk id="4" creationId="{C4335FD0-C71B-1792-029C-F7F9D397C2D0}"/>
          </ac:spMkLst>
        </pc:spChg>
        <pc:spChg chg="add mod ord">
          <ac:chgData name="Sai mohit" userId="6499d784d9f539ff" providerId="LiveId" clId="{2F353003-C313-46F0-9ABE-A5BF48C2396D}" dt="2023-03-22T15:07:22.676" v="295" actId="14100"/>
          <ac:spMkLst>
            <pc:docMk/>
            <pc:sldMk cId="1714595560" sldId="295"/>
            <ac:spMk id="9" creationId="{A570D153-EF67-13B9-43AB-91A7D010192B}"/>
          </ac:spMkLst>
        </pc:spChg>
        <pc:spChg chg="add mod ord">
          <ac:chgData name="Sai mohit" userId="6499d784d9f539ff" providerId="LiveId" clId="{2F353003-C313-46F0-9ABE-A5BF48C2396D}" dt="2023-03-22T15:07:14.550" v="293" actId="1076"/>
          <ac:spMkLst>
            <pc:docMk/>
            <pc:sldMk cId="1714595560" sldId="295"/>
            <ac:spMk id="10" creationId="{D28DF429-63B5-FCC2-FDCD-E1FFF162D6A1}"/>
          </ac:spMkLst>
        </pc:spChg>
        <pc:picChg chg="add mod ord">
          <ac:chgData name="Sai mohit" userId="6499d784d9f539ff" providerId="LiveId" clId="{2F353003-C313-46F0-9ABE-A5BF48C2396D}" dt="2023-03-22T15:07:35.342" v="297" actId="1076"/>
          <ac:picMkLst>
            <pc:docMk/>
            <pc:sldMk cId="1714595560" sldId="295"/>
            <ac:picMk id="6" creationId="{BAB1B73F-6391-4885-A0DA-AE9BF99A25AB}"/>
          </ac:picMkLst>
        </pc:picChg>
        <pc:picChg chg="add mod ord">
          <ac:chgData name="Sai mohit" userId="6499d784d9f539ff" providerId="LiveId" clId="{2F353003-C313-46F0-9ABE-A5BF48C2396D}" dt="2023-03-22T15:07:30.962" v="296" actId="14100"/>
          <ac:picMkLst>
            <pc:docMk/>
            <pc:sldMk cId="1714595560" sldId="295"/>
            <ac:picMk id="8" creationId="{1AED8043-A325-4BA8-4DA0-0D15084B143E}"/>
          </ac:picMkLst>
        </pc:picChg>
      </pc:sldChg>
      <pc:sldChg chg="addSp delSp modSp add mod modClrScheme chgLayout">
        <pc:chgData name="Sai mohit" userId="6499d784d9f539ff" providerId="LiveId" clId="{2F353003-C313-46F0-9ABE-A5BF48C2396D}" dt="2023-03-22T15:21:52.373" v="898" actId="403"/>
        <pc:sldMkLst>
          <pc:docMk/>
          <pc:sldMk cId="3695990410" sldId="296"/>
        </pc:sldMkLst>
        <pc:spChg chg="mod ord">
          <ac:chgData name="Sai mohit" userId="6499d784d9f539ff" providerId="LiveId" clId="{2F353003-C313-46F0-9ABE-A5BF48C2396D}" dt="2023-03-22T15:21:52.373" v="898" actId="403"/>
          <ac:spMkLst>
            <pc:docMk/>
            <pc:sldMk cId="3695990410" sldId="296"/>
            <ac:spMk id="2" creationId="{4F7DFEE7-EA17-1688-3D4A-523A31ED46D9}"/>
          </ac:spMkLst>
        </pc:spChg>
        <pc:spChg chg="del">
          <ac:chgData name="Sai mohit" userId="6499d784d9f539ff" providerId="LiveId" clId="{2F353003-C313-46F0-9ABE-A5BF48C2396D}" dt="2023-03-22T14:57:16.362" v="81"/>
          <ac:spMkLst>
            <pc:docMk/>
            <pc:sldMk cId="3695990410" sldId="296"/>
            <ac:spMk id="3" creationId="{B33F7328-29C1-5989-C466-C871116FF3F1}"/>
          </ac:spMkLst>
        </pc:spChg>
        <pc:spChg chg="del">
          <ac:chgData name="Sai mohit" userId="6499d784d9f539ff" providerId="LiveId" clId="{2F353003-C313-46F0-9ABE-A5BF48C2396D}" dt="2023-03-22T14:57:22.681" v="82"/>
          <ac:spMkLst>
            <pc:docMk/>
            <pc:sldMk cId="3695990410" sldId="296"/>
            <ac:spMk id="4" creationId="{C4335FD0-C71B-1792-029C-F7F9D397C2D0}"/>
          </ac:spMkLst>
        </pc:spChg>
        <pc:spChg chg="add mod ord">
          <ac:chgData name="Sai mohit" userId="6499d784d9f539ff" providerId="LiveId" clId="{2F353003-C313-46F0-9ABE-A5BF48C2396D}" dt="2023-03-22T15:10:10.282" v="404" actId="20577"/>
          <ac:spMkLst>
            <pc:docMk/>
            <pc:sldMk cId="3695990410" sldId="296"/>
            <ac:spMk id="9" creationId="{06EA4048-5CFA-940B-2BCD-AADF1E8F7419}"/>
          </ac:spMkLst>
        </pc:spChg>
        <pc:spChg chg="add mod ord">
          <ac:chgData name="Sai mohit" userId="6499d784d9f539ff" providerId="LiveId" clId="{2F353003-C313-46F0-9ABE-A5BF48C2396D}" dt="2023-03-22T15:10:02.085" v="397" actId="1076"/>
          <ac:spMkLst>
            <pc:docMk/>
            <pc:sldMk cId="3695990410" sldId="296"/>
            <ac:spMk id="10" creationId="{634AC672-8559-459A-678B-2F9607512549}"/>
          </ac:spMkLst>
        </pc:spChg>
        <pc:picChg chg="add mod ord">
          <ac:chgData name="Sai mohit" userId="6499d784d9f539ff" providerId="LiveId" clId="{2F353003-C313-46F0-9ABE-A5BF48C2396D}" dt="2023-03-22T15:09:40.850" v="393" actId="14100"/>
          <ac:picMkLst>
            <pc:docMk/>
            <pc:sldMk cId="3695990410" sldId="296"/>
            <ac:picMk id="6" creationId="{1E3B1CBA-C182-FE8F-7D59-ABDADAF13111}"/>
          </ac:picMkLst>
        </pc:picChg>
        <pc:picChg chg="add mod ord">
          <ac:chgData name="Sai mohit" userId="6499d784d9f539ff" providerId="LiveId" clId="{2F353003-C313-46F0-9ABE-A5BF48C2396D}" dt="2023-03-22T15:09:51.260" v="396" actId="1076"/>
          <ac:picMkLst>
            <pc:docMk/>
            <pc:sldMk cId="3695990410" sldId="296"/>
            <ac:picMk id="8" creationId="{CF589A7D-AAC5-6D46-367A-39009E667ED8}"/>
          </ac:picMkLst>
        </pc:picChg>
      </pc:sldChg>
      <pc:sldChg chg="addSp delSp modSp add mod modClrScheme chgLayout">
        <pc:chgData name="Sai mohit" userId="6499d784d9f539ff" providerId="LiveId" clId="{2F353003-C313-46F0-9ABE-A5BF48C2396D}" dt="2023-03-22T15:21:42.475" v="897" actId="403"/>
        <pc:sldMkLst>
          <pc:docMk/>
          <pc:sldMk cId="99642079" sldId="297"/>
        </pc:sldMkLst>
        <pc:spChg chg="mod ord">
          <ac:chgData name="Sai mohit" userId="6499d784d9f539ff" providerId="LiveId" clId="{2F353003-C313-46F0-9ABE-A5BF48C2396D}" dt="2023-03-22T15:21:42.475" v="897" actId="403"/>
          <ac:spMkLst>
            <pc:docMk/>
            <pc:sldMk cId="99642079" sldId="297"/>
            <ac:spMk id="2" creationId="{4F7DFEE7-EA17-1688-3D4A-523A31ED46D9}"/>
          </ac:spMkLst>
        </pc:spChg>
        <pc:spChg chg="del">
          <ac:chgData name="Sai mohit" userId="6499d784d9f539ff" providerId="LiveId" clId="{2F353003-C313-46F0-9ABE-A5BF48C2396D}" dt="2023-03-22T14:57:34.052" v="83"/>
          <ac:spMkLst>
            <pc:docMk/>
            <pc:sldMk cId="99642079" sldId="297"/>
            <ac:spMk id="3" creationId="{B33F7328-29C1-5989-C466-C871116FF3F1}"/>
          </ac:spMkLst>
        </pc:spChg>
        <pc:spChg chg="del">
          <ac:chgData name="Sai mohit" userId="6499d784d9f539ff" providerId="LiveId" clId="{2F353003-C313-46F0-9ABE-A5BF48C2396D}" dt="2023-03-22T14:57:40.338" v="84"/>
          <ac:spMkLst>
            <pc:docMk/>
            <pc:sldMk cId="99642079" sldId="297"/>
            <ac:spMk id="4" creationId="{C4335FD0-C71B-1792-029C-F7F9D397C2D0}"/>
          </ac:spMkLst>
        </pc:spChg>
        <pc:spChg chg="add mod ord">
          <ac:chgData name="Sai mohit" userId="6499d784d9f539ff" providerId="LiveId" clId="{2F353003-C313-46F0-9ABE-A5BF48C2396D}" dt="2023-03-22T15:12:00.253" v="471" actId="1076"/>
          <ac:spMkLst>
            <pc:docMk/>
            <pc:sldMk cId="99642079" sldId="297"/>
            <ac:spMk id="9" creationId="{0DEF3CEE-22C5-4F99-DD45-058389429E40}"/>
          </ac:spMkLst>
        </pc:spChg>
        <pc:spChg chg="add mod ord">
          <ac:chgData name="Sai mohit" userId="6499d784d9f539ff" providerId="LiveId" clId="{2F353003-C313-46F0-9ABE-A5BF48C2396D}" dt="2023-03-22T15:11:52.969" v="469" actId="1076"/>
          <ac:spMkLst>
            <pc:docMk/>
            <pc:sldMk cId="99642079" sldId="297"/>
            <ac:spMk id="10" creationId="{4AD6AB9F-AD2B-AEEC-1104-EB4CC4D0FC15}"/>
          </ac:spMkLst>
        </pc:spChg>
        <pc:picChg chg="add mod ord">
          <ac:chgData name="Sai mohit" userId="6499d784d9f539ff" providerId="LiveId" clId="{2F353003-C313-46F0-9ABE-A5BF48C2396D}" dt="2023-03-22T15:10:24.859" v="405" actId="700"/>
          <ac:picMkLst>
            <pc:docMk/>
            <pc:sldMk cId="99642079" sldId="297"/>
            <ac:picMk id="6" creationId="{1D3C50CE-C807-E125-8694-AFFFC471E149}"/>
          </ac:picMkLst>
        </pc:picChg>
        <pc:picChg chg="add mod ord">
          <ac:chgData name="Sai mohit" userId="6499d784d9f539ff" providerId="LiveId" clId="{2F353003-C313-46F0-9ABE-A5BF48C2396D}" dt="2023-03-22T15:11:47.441" v="468" actId="1076"/>
          <ac:picMkLst>
            <pc:docMk/>
            <pc:sldMk cId="99642079" sldId="297"/>
            <ac:picMk id="8" creationId="{C0C95748-83FD-64C2-4BC5-8100B120F5D1}"/>
          </ac:picMkLst>
        </pc:picChg>
      </pc:sldChg>
      <pc:sldChg chg="addSp delSp modSp new mod modClrScheme chgLayout">
        <pc:chgData name="Sai mohit" userId="6499d784d9f539ff" providerId="LiveId" clId="{2F353003-C313-46F0-9ABE-A5BF48C2396D}" dt="2023-03-22T15:13:31.627" v="524" actId="1076"/>
        <pc:sldMkLst>
          <pc:docMk/>
          <pc:sldMk cId="2314509212" sldId="298"/>
        </pc:sldMkLst>
        <pc:spChg chg="mod ord">
          <ac:chgData name="Sai mohit" userId="6499d784d9f539ff" providerId="LiveId" clId="{2F353003-C313-46F0-9ABE-A5BF48C2396D}" dt="2023-03-22T14:58:21.994" v="87" actId="700"/>
          <ac:spMkLst>
            <pc:docMk/>
            <pc:sldMk cId="2314509212" sldId="298"/>
            <ac:spMk id="2" creationId="{11E2FA47-A54E-F768-4724-C8944B11FB62}"/>
          </ac:spMkLst>
        </pc:spChg>
        <pc:spChg chg="del mod ord">
          <ac:chgData name="Sai mohit" userId="6499d784d9f539ff" providerId="LiveId" clId="{2F353003-C313-46F0-9ABE-A5BF48C2396D}" dt="2023-03-22T14:58:21.994" v="87" actId="700"/>
          <ac:spMkLst>
            <pc:docMk/>
            <pc:sldMk cId="2314509212" sldId="298"/>
            <ac:spMk id="3" creationId="{41D66754-60B0-B5FF-BB4B-417F2633592F}"/>
          </ac:spMkLst>
        </pc:spChg>
        <pc:spChg chg="del">
          <ac:chgData name="Sai mohit" userId="6499d784d9f539ff" providerId="LiveId" clId="{2F353003-C313-46F0-9ABE-A5BF48C2396D}" dt="2023-03-22T14:58:21.994" v="87" actId="700"/>
          <ac:spMkLst>
            <pc:docMk/>
            <pc:sldMk cId="2314509212" sldId="298"/>
            <ac:spMk id="4" creationId="{766605F4-A0E4-4186-940F-787AA904BED0}"/>
          </ac:spMkLst>
        </pc:spChg>
        <pc:spChg chg="add del mod ord">
          <ac:chgData name="Sai mohit" userId="6499d784d9f539ff" providerId="LiveId" clId="{2F353003-C313-46F0-9ABE-A5BF48C2396D}" dt="2023-03-22T14:58:36.193" v="88"/>
          <ac:spMkLst>
            <pc:docMk/>
            <pc:sldMk cId="2314509212" sldId="298"/>
            <ac:spMk id="5" creationId="{3D22B039-7F59-702F-5603-C378649400F4}"/>
          </ac:spMkLst>
        </pc:spChg>
        <pc:spChg chg="add mod">
          <ac:chgData name="Sai mohit" userId="6499d784d9f539ff" providerId="LiveId" clId="{2F353003-C313-46F0-9ABE-A5BF48C2396D}" dt="2023-03-22T15:13:31.627" v="524" actId="1076"/>
          <ac:spMkLst>
            <pc:docMk/>
            <pc:sldMk cId="2314509212" sldId="298"/>
            <ac:spMk id="8" creationId="{0DE84E2F-D2AA-8D1A-20F8-C6331EAB0125}"/>
          </ac:spMkLst>
        </pc:spChg>
        <pc:picChg chg="add mod">
          <ac:chgData name="Sai mohit" userId="6499d784d9f539ff" providerId="LiveId" clId="{2F353003-C313-46F0-9ABE-A5BF48C2396D}" dt="2023-03-22T15:12:18.515" v="475" actId="14100"/>
          <ac:picMkLst>
            <pc:docMk/>
            <pc:sldMk cId="2314509212" sldId="298"/>
            <ac:picMk id="7" creationId="{1DFAE890-D8F0-CF50-E68E-935FE2E284D3}"/>
          </ac:picMkLst>
        </pc:picChg>
      </pc:sldChg>
    </pc:docChg>
  </pc:docChgLst>
  <pc:docChgLst>
    <pc:chgData name="Sai mohit" userId="6499d784d9f539ff" providerId="LiveId" clId="{58E953F4-30D9-475A-A1F1-36387C4A630E}"/>
    <pc:docChg chg="undo custSel addSld modSld">
      <pc:chgData name="Sai mohit" userId="6499d784d9f539ff" providerId="LiveId" clId="{58E953F4-30D9-475A-A1F1-36387C4A630E}" dt="2023-04-20T05:49:39.838" v="101" actId="20577"/>
      <pc:docMkLst>
        <pc:docMk/>
      </pc:docMkLst>
      <pc:sldChg chg="addSp delSp modSp mod">
        <pc:chgData name="Sai mohit" userId="6499d784d9f539ff" providerId="LiveId" clId="{58E953F4-30D9-475A-A1F1-36387C4A630E}" dt="2023-04-20T05:46:44.230" v="57" actId="1076"/>
        <pc:sldMkLst>
          <pc:docMk/>
          <pc:sldMk cId="1287120366" sldId="257"/>
        </pc:sldMkLst>
        <pc:spChg chg="mod">
          <ac:chgData name="Sai mohit" userId="6499d784d9f539ff" providerId="LiveId" clId="{58E953F4-30D9-475A-A1F1-36387C4A630E}" dt="2023-04-20T05:46:38.395" v="56" actId="113"/>
          <ac:spMkLst>
            <pc:docMk/>
            <pc:sldMk cId="1287120366" sldId="257"/>
            <ac:spMk id="2" creationId="{D0B5818F-F611-AAE4-D9DC-0678E145D889}"/>
          </ac:spMkLst>
        </pc:spChg>
        <pc:spChg chg="mod">
          <ac:chgData name="Sai mohit" userId="6499d784d9f539ff" providerId="LiveId" clId="{58E953F4-30D9-475A-A1F1-36387C4A630E}" dt="2023-04-20T05:46:44.230" v="57" actId="1076"/>
          <ac:spMkLst>
            <pc:docMk/>
            <pc:sldMk cId="1287120366" sldId="257"/>
            <ac:spMk id="3" creationId="{534967D7-A1E1-AC90-CDB4-A05FE3B49A60}"/>
          </ac:spMkLst>
        </pc:spChg>
        <pc:spChg chg="add del mod">
          <ac:chgData name="Sai mohit" userId="6499d784d9f539ff" providerId="LiveId" clId="{58E953F4-30D9-475A-A1F1-36387C4A630E}" dt="2023-04-20T05:46:07.803" v="50" actId="478"/>
          <ac:spMkLst>
            <pc:docMk/>
            <pc:sldMk cId="1287120366" sldId="257"/>
            <ac:spMk id="6" creationId="{47E84482-103E-024D-B59B-346DDEA46ED0}"/>
          </ac:spMkLst>
        </pc:spChg>
      </pc:sldChg>
      <pc:sldChg chg="modSp new mod">
        <pc:chgData name="Sai mohit" userId="6499d784d9f539ff" providerId="LiveId" clId="{58E953F4-30D9-475A-A1F1-36387C4A630E}" dt="2023-04-20T05:49:39.838" v="101" actId="20577"/>
        <pc:sldMkLst>
          <pc:docMk/>
          <pc:sldMk cId="3176367034" sldId="299"/>
        </pc:sldMkLst>
        <pc:spChg chg="mod">
          <ac:chgData name="Sai mohit" userId="6499d784d9f539ff" providerId="LiveId" clId="{58E953F4-30D9-475A-A1F1-36387C4A630E}" dt="2023-04-19T15:24:32.084" v="15" actId="14100"/>
          <ac:spMkLst>
            <pc:docMk/>
            <pc:sldMk cId="3176367034" sldId="299"/>
            <ac:spMk id="2" creationId="{A0184CB9-2014-196F-4BE3-AD923695FE36}"/>
          </ac:spMkLst>
        </pc:spChg>
        <pc:spChg chg="mod">
          <ac:chgData name="Sai mohit" userId="6499d784d9f539ff" providerId="LiveId" clId="{58E953F4-30D9-475A-A1F1-36387C4A630E}" dt="2023-04-20T05:49:39.838" v="101" actId="20577"/>
          <ac:spMkLst>
            <pc:docMk/>
            <pc:sldMk cId="3176367034" sldId="299"/>
            <ac:spMk id="3" creationId="{8BD15FAF-1A16-F297-09B9-ED773673283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CBFB67-4AC7-4D72-B413-D2E6BD5D68B9}" type="datetimeFigureOut">
              <a:rPr lang="en-IN" smtClean="0"/>
              <a:t>17-05-2023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43C4AA-0075-4A7D-919D-F1CE57247B03}" type="slidenum">
              <a:rPr lang="en-IN" smtClean="0"/>
              <a:t>‹#›</a:t>
            </a:fld>
            <a:endParaRPr lang="en-IN"/>
          </a:p>
        </p:txBody>
      </p:sp>
    </p:spTree>
    <p:extLst>
      <p:ext uri="{BB962C8B-B14F-4D97-AF65-F5344CB8AC3E}">
        <p14:creationId xmlns:p14="http://schemas.microsoft.com/office/powerpoint/2010/main" val="4294908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D66BB86-3880-4948-8A8C-CBAFB72042BE}" type="slidenum">
              <a:rPr lang="en-IN" smtClean="0"/>
              <a:t>22</a:t>
            </a:fld>
            <a:endParaRPr lang="en-IN"/>
          </a:p>
        </p:txBody>
      </p:sp>
    </p:spTree>
    <p:extLst>
      <p:ext uri="{BB962C8B-B14F-4D97-AF65-F5344CB8AC3E}">
        <p14:creationId xmlns:p14="http://schemas.microsoft.com/office/powerpoint/2010/main" val="3820006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C289612-3F6C-48E6-A769-D906811E90E0}" type="datetimeFigureOut">
              <a:rPr lang="en-IN" smtClean="0"/>
              <a:t>17-05-2023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D542F0-1F5A-47EE-8C01-3E2CA499E7F8}" type="slidenum">
              <a:rPr lang="en-IN" smtClean="0"/>
              <a:t>‹#›</a:t>
            </a:fld>
            <a:endParaRPr lang="en-IN"/>
          </a:p>
        </p:txBody>
      </p:sp>
    </p:spTree>
    <p:extLst>
      <p:ext uri="{BB962C8B-B14F-4D97-AF65-F5344CB8AC3E}">
        <p14:creationId xmlns:p14="http://schemas.microsoft.com/office/powerpoint/2010/main" val="1185733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289612-3F6C-48E6-A769-D906811E90E0}" type="datetimeFigureOut">
              <a:rPr lang="en-IN" smtClean="0"/>
              <a:t>17-05-2023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0D542F0-1F5A-47EE-8C01-3E2CA499E7F8}" type="slidenum">
              <a:rPr lang="en-IN" smtClean="0"/>
              <a:t>‹#›</a:t>
            </a:fld>
            <a:endParaRPr lang="en-IN"/>
          </a:p>
        </p:txBody>
      </p:sp>
    </p:spTree>
    <p:extLst>
      <p:ext uri="{BB962C8B-B14F-4D97-AF65-F5344CB8AC3E}">
        <p14:creationId xmlns:p14="http://schemas.microsoft.com/office/powerpoint/2010/main" val="3930802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C289612-3F6C-48E6-A769-D906811E90E0}" type="datetimeFigureOut">
              <a:rPr lang="en-IN" smtClean="0"/>
              <a:t>17-05-2023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D542F0-1F5A-47EE-8C01-3E2CA499E7F8}" type="slidenum">
              <a:rPr lang="en-IN" smtClean="0"/>
              <a:t>‹#›</a:t>
            </a:fld>
            <a:endParaRPr lang="en-IN"/>
          </a:p>
        </p:txBody>
      </p:sp>
    </p:spTree>
    <p:extLst>
      <p:ext uri="{BB962C8B-B14F-4D97-AF65-F5344CB8AC3E}">
        <p14:creationId xmlns:p14="http://schemas.microsoft.com/office/powerpoint/2010/main" val="4226731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C289612-3F6C-48E6-A769-D906811E90E0}" type="datetimeFigureOut">
              <a:rPr lang="en-IN" smtClean="0"/>
              <a:t>17-05-2023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D542F0-1F5A-47EE-8C01-3E2CA499E7F8}"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1000487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289612-3F6C-48E6-A769-D906811E90E0}" type="datetimeFigureOut">
              <a:rPr lang="en-IN" smtClean="0"/>
              <a:t>17-05-2023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D542F0-1F5A-47EE-8C01-3E2CA499E7F8}" type="slidenum">
              <a:rPr lang="en-IN" smtClean="0"/>
              <a:t>‹#›</a:t>
            </a:fld>
            <a:endParaRPr lang="en-IN"/>
          </a:p>
        </p:txBody>
      </p:sp>
    </p:spTree>
    <p:extLst>
      <p:ext uri="{BB962C8B-B14F-4D97-AF65-F5344CB8AC3E}">
        <p14:creationId xmlns:p14="http://schemas.microsoft.com/office/powerpoint/2010/main" val="23990603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C289612-3F6C-48E6-A769-D906811E90E0}" type="datetimeFigureOut">
              <a:rPr lang="en-IN" smtClean="0"/>
              <a:t>17-05-2023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D542F0-1F5A-47EE-8C01-3E2CA499E7F8}" type="slidenum">
              <a:rPr lang="en-IN" smtClean="0"/>
              <a:t>‹#›</a:t>
            </a:fld>
            <a:endParaRPr lang="en-IN"/>
          </a:p>
        </p:txBody>
      </p:sp>
    </p:spTree>
    <p:extLst>
      <p:ext uri="{BB962C8B-B14F-4D97-AF65-F5344CB8AC3E}">
        <p14:creationId xmlns:p14="http://schemas.microsoft.com/office/powerpoint/2010/main" val="27882975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C289612-3F6C-48E6-A769-D906811E90E0}" type="datetimeFigureOut">
              <a:rPr lang="en-IN" smtClean="0"/>
              <a:t>17-05-2023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D542F0-1F5A-47EE-8C01-3E2CA499E7F8}" type="slidenum">
              <a:rPr lang="en-IN" smtClean="0"/>
              <a:t>‹#›</a:t>
            </a:fld>
            <a:endParaRPr lang="en-IN"/>
          </a:p>
        </p:txBody>
      </p:sp>
    </p:spTree>
    <p:extLst>
      <p:ext uri="{BB962C8B-B14F-4D97-AF65-F5344CB8AC3E}">
        <p14:creationId xmlns:p14="http://schemas.microsoft.com/office/powerpoint/2010/main" val="19455052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289612-3F6C-48E6-A769-D906811E90E0}" type="datetimeFigureOut">
              <a:rPr lang="en-IN" smtClean="0"/>
              <a:t>17-05-2023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D542F0-1F5A-47EE-8C01-3E2CA499E7F8}" type="slidenum">
              <a:rPr lang="en-IN" smtClean="0"/>
              <a:t>‹#›</a:t>
            </a:fld>
            <a:endParaRPr lang="en-IN"/>
          </a:p>
        </p:txBody>
      </p:sp>
    </p:spTree>
    <p:extLst>
      <p:ext uri="{BB962C8B-B14F-4D97-AF65-F5344CB8AC3E}">
        <p14:creationId xmlns:p14="http://schemas.microsoft.com/office/powerpoint/2010/main" val="39127397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289612-3F6C-48E6-A769-D906811E90E0}" type="datetimeFigureOut">
              <a:rPr lang="en-IN" smtClean="0"/>
              <a:t>17-05-2023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D542F0-1F5A-47EE-8C01-3E2CA499E7F8}" type="slidenum">
              <a:rPr lang="en-IN" smtClean="0"/>
              <a:t>‹#›</a:t>
            </a:fld>
            <a:endParaRPr lang="en-IN"/>
          </a:p>
        </p:txBody>
      </p:sp>
    </p:spTree>
    <p:extLst>
      <p:ext uri="{BB962C8B-B14F-4D97-AF65-F5344CB8AC3E}">
        <p14:creationId xmlns:p14="http://schemas.microsoft.com/office/powerpoint/2010/main" val="2683638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9C289612-3F6C-48E6-A769-D906811E90E0}" type="datetimeFigureOut">
              <a:rPr lang="en-IN" smtClean="0"/>
              <a:t>17-05-2023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D542F0-1F5A-47EE-8C01-3E2CA499E7F8}" type="slidenum">
              <a:rPr lang="en-IN" smtClean="0"/>
              <a:t>‹#›</a:t>
            </a:fld>
            <a:endParaRPr lang="en-IN"/>
          </a:p>
        </p:txBody>
      </p:sp>
    </p:spTree>
    <p:extLst>
      <p:ext uri="{BB962C8B-B14F-4D97-AF65-F5344CB8AC3E}">
        <p14:creationId xmlns:p14="http://schemas.microsoft.com/office/powerpoint/2010/main" val="595713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289612-3F6C-48E6-A769-D906811E90E0}" type="datetimeFigureOut">
              <a:rPr lang="en-IN" smtClean="0"/>
              <a:t>17-05-2023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D542F0-1F5A-47EE-8C01-3E2CA499E7F8}" type="slidenum">
              <a:rPr lang="en-IN" smtClean="0"/>
              <a:t>‹#›</a:t>
            </a:fld>
            <a:endParaRPr lang="en-IN"/>
          </a:p>
        </p:txBody>
      </p:sp>
    </p:spTree>
    <p:extLst>
      <p:ext uri="{BB962C8B-B14F-4D97-AF65-F5344CB8AC3E}">
        <p14:creationId xmlns:p14="http://schemas.microsoft.com/office/powerpoint/2010/main" val="2465263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C289612-3F6C-48E6-A769-D906811E90E0}" type="datetimeFigureOut">
              <a:rPr lang="en-IN" smtClean="0"/>
              <a:t>17-05-2023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0D542F0-1F5A-47EE-8C01-3E2CA499E7F8}" type="slidenum">
              <a:rPr lang="en-IN" smtClean="0"/>
              <a:t>‹#›</a:t>
            </a:fld>
            <a:endParaRPr lang="en-IN"/>
          </a:p>
        </p:txBody>
      </p:sp>
    </p:spTree>
    <p:extLst>
      <p:ext uri="{BB962C8B-B14F-4D97-AF65-F5344CB8AC3E}">
        <p14:creationId xmlns:p14="http://schemas.microsoft.com/office/powerpoint/2010/main" val="176051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C289612-3F6C-48E6-A769-D906811E90E0}" type="datetimeFigureOut">
              <a:rPr lang="en-IN" smtClean="0"/>
              <a:t>17-05-2023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0D542F0-1F5A-47EE-8C01-3E2CA499E7F8}" type="slidenum">
              <a:rPr lang="en-IN" smtClean="0"/>
              <a:t>‹#›</a:t>
            </a:fld>
            <a:endParaRPr lang="en-IN"/>
          </a:p>
        </p:txBody>
      </p:sp>
    </p:spTree>
    <p:extLst>
      <p:ext uri="{BB962C8B-B14F-4D97-AF65-F5344CB8AC3E}">
        <p14:creationId xmlns:p14="http://schemas.microsoft.com/office/powerpoint/2010/main" val="3523727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9C289612-3F6C-48E6-A769-D906811E90E0}" type="datetimeFigureOut">
              <a:rPr lang="en-IN" smtClean="0"/>
              <a:t>17-05-2023</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E0D542F0-1F5A-47EE-8C01-3E2CA499E7F8}" type="slidenum">
              <a:rPr lang="en-IN" smtClean="0"/>
              <a:t>‹#›</a:t>
            </a:fld>
            <a:endParaRPr lang="en-IN"/>
          </a:p>
        </p:txBody>
      </p:sp>
    </p:spTree>
    <p:extLst>
      <p:ext uri="{BB962C8B-B14F-4D97-AF65-F5344CB8AC3E}">
        <p14:creationId xmlns:p14="http://schemas.microsoft.com/office/powerpoint/2010/main" val="2878765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C289612-3F6C-48E6-A769-D906811E90E0}" type="datetimeFigureOut">
              <a:rPr lang="en-IN" smtClean="0"/>
              <a:t>17-05-2023</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E0D542F0-1F5A-47EE-8C01-3E2CA499E7F8}" type="slidenum">
              <a:rPr lang="en-IN" smtClean="0"/>
              <a:t>‹#›</a:t>
            </a:fld>
            <a:endParaRPr lang="en-IN"/>
          </a:p>
        </p:txBody>
      </p:sp>
    </p:spTree>
    <p:extLst>
      <p:ext uri="{BB962C8B-B14F-4D97-AF65-F5344CB8AC3E}">
        <p14:creationId xmlns:p14="http://schemas.microsoft.com/office/powerpoint/2010/main" val="1618765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9C289612-3F6C-48E6-A769-D906811E90E0}" type="datetimeFigureOut">
              <a:rPr lang="en-IN" smtClean="0"/>
              <a:t>17-05-2023</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E0D542F0-1F5A-47EE-8C01-3E2CA499E7F8}" type="slidenum">
              <a:rPr lang="en-IN" smtClean="0"/>
              <a:t>‹#›</a:t>
            </a:fld>
            <a:endParaRPr lang="en-IN"/>
          </a:p>
        </p:txBody>
      </p:sp>
    </p:spTree>
    <p:extLst>
      <p:ext uri="{BB962C8B-B14F-4D97-AF65-F5344CB8AC3E}">
        <p14:creationId xmlns:p14="http://schemas.microsoft.com/office/powerpoint/2010/main" val="1512777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289612-3F6C-48E6-A769-D906811E90E0}" type="datetimeFigureOut">
              <a:rPr lang="en-IN" smtClean="0"/>
              <a:t>17-05-2023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0D542F0-1F5A-47EE-8C01-3E2CA499E7F8}" type="slidenum">
              <a:rPr lang="en-IN" smtClean="0"/>
              <a:t>‹#›</a:t>
            </a:fld>
            <a:endParaRPr lang="en-IN"/>
          </a:p>
        </p:txBody>
      </p:sp>
    </p:spTree>
    <p:extLst>
      <p:ext uri="{BB962C8B-B14F-4D97-AF65-F5344CB8AC3E}">
        <p14:creationId xmlns:p14="http://schemas.microsoft.com/office/powerpoint/2010/main" val="3351907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C289612-3F6C-48E6-A769-D906811E90E0}" type="datetimeFigureOut">
              <a:rPr lang="en-IN" smtClean="0"/>
              <a:t>17-05-2023</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E0D542F0-1F5A-47EE-8C01-3E2CA499E7F8}" type="slidenum">
              <a:rPr lang="en-IN" smtClean="0"/>
              <a:t>‹#›</a:t>
            </a:fld>
            <a:endParaRPr lang="en-IN"/>
          </a:p>
        </p:txBody>
      </p:sp>
    </p:spTree>
    <p:extLst>
      <p:ext uri="{BB962C8B-B14F-4D97-AF65-F5344CB8AC3E}">
        <p14:creationId xmlns:p14="http://schemas.microsoft.com/office/powerpoint/2010/main" val="77889691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5818F-F611-AAE4-D9DC-0678E145D889}"/>
              </a:ext>
            </a:extLst>
          </p:cNvPr>
          <p:cNvSpPr>
            <a:spLocks noGrp="1"/>
          </p:cNvSpPr>
          <p:nvPr>
            <p:ph type="ctrTitle"/>
          </p:nvPr>
        </p:nvSpPr>
        <p:spPr>
          <a:xfrm>
            <a:off x="1048141" y="669690"/>
            <a:ext cx="9840683" cy="2373256"/>
          </a:xfrm>
        </p:spPr>
        <p:txBody>
          <a:bodyPr>
            <a:noAutofit/>
          </a:bodyPr>
          <a:lstStyle/>
          <a:p>
            <a:pPr algn="ctr"/>
            <a:r>
              <a:rPr lang="en-US" sz="4800" dirty="0">
                <a:latin typeface="Times New Roman" panose="02020603050405020304" pitchFamily="18" charset="0"/>
                <a:cs typeface="Times New Roman" panose="02020603050405020304" pitchFamily="18" charset="0"/>
              </a:rPr>
              <a:t> </a:t>
            </a:r>
            <a:r>
              <a:rPr lang="en-US" sz="4800" b="1" dirty="0" err="1">
                <a:latin typeface="Times New Roman" panose="02020603050405020304" pitchFamily="18" charset="0"/>
                <a:cs typeface="Times New Roman" panose="02020603050405020304" pitchFamily="18" charset="0"/>
              </a:rPr>
              <a:t>GrowSmart</a:t>
            </a:r>
            <a:r>
              <a:rPr lang="en-US" sz="4800" dirty="0">
                <a:latin typeface="Times New Roman" panose="02020603050405020304" pitchFamily="18" charset="0"/>
                <a:cs typeface="Times New Roman" panose="02020603050405020304" pitchFamily="18" charset="0"/>
              </a:rPr>
              <a:t> </a:t>
            </a:r>
            <a:r>
              <a:rPr lang="en-US" sz="4800" b="1" dirty="0">
                <a:latin typeface="Times New Roman" panose="02020603050405020304" pitchFamily="18" charset="0"/>
                <a:cs typeface="Times New Roman" panose="02020603050405020304" pitchFamily="18" charset="0"/>
              </a:rPr>
              <a:t>-</a:t>
            </a:r>
            <a:r>
              <a:rPr lang="en-US" sz="4800" b="1" cap="none" dirty="0">
                <a:solidFill>
                  <a:schemeClr val="tx1"/>
                </a:solidFill>
                <a:latin typeface="Times New Roman" panose="02020603050405020304" pitchFamily="18" charset="0"/>
                <a:cs typeface="Times New Roman" panose="02020603050405020304" pitchFamily="18" charset="0"/>
              </a:rPr>
              <a:t>An ML based Intelligent Recommendation </a:t>
            </a:r>
            <a:r>
              <a:rPr lang="en-US" sz="4800" b="1" dirty="0">
                <a:latin typeface="Times New Roman" panose="02020603050405020304" pitchFamily="18" charset="0"/>
                <a:cs typeface="Times New Roman" panose="02020603050405020304" pitchFamily="18" charset="0"/>
              </a:rPr>
              <a:t>S</a:t>
            </a:r>
            <a:r>
              <a:rPr lang="en-US" sz="4800" b="1" cap="none" dirty="0">
                <a:solidFill>
                  <a:schemeClr val="tx1"/>
                </a:solidFill>
                <a:latin typeface="Times New Roman" panose="02020603050405020304" pitchFamily="18" charset="0"/>
                <a:cs typeface="Times New Roman" panose="02020603050405020304" pitchFamily="18" charset="0"/>
              </a:rPr>
              <a:t>ystem for Crops and Fertilizers</a:t>
            </a:r>
            <a:r>
              <a:rPr lang="en-US" sz="4800" dirty="0">
                <a:latin typeface="Times New Roman" panose="02020603050405020304" pitchFamily="18" charset="0"/>
                <a:cs typeface="Times New Roman" panose="02020603050405020304" pitchFamily="18" charset="0"/>
              </a:rPr>
              <a:t> </a:t>
            </a:r>
            <a:endParaRPr lang="en-IN" sz="48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534967D7-A1E1-AC90-CDB4-A05FE3B49A60}"/>
              </a:ext>
            </a:extLst>
          </p:cNvPr>
          <p:cNvSpPr>
            <a:spLocks noGrp="1"/>
          </p:cNvSpPr>
          <p:nvPr>
            <p:ph type="subTitle" idx="1"/>
          </p:nvPr>
        </p:nvSpPr>
        <p:spPr>
          <a:xfrm>
            <a:off x="4001277" y="3161084"/>
            <a:ext cx="4189445" cy="857246"/>
          </a:xfrm>
        </p:spPr>
        <p:txBody>
          <a:bodyPr>
            <a:normAutofit/>
          </a:bodyPr>
          <a:lstStyle/>
          <a:p>
            <a:pPr algn="ctr"/>
            <a:r>
              <a:rPr lang="en-US" cap="none" dirty="0">
                <a:solidFill>
                  <a:schemeClr val="tx1"/>
                </a:solidFill>
                <a:latin typeface="Times New Roman" panose="02020603050405020304" pitchFamily="18" charset="0"/>
                <a:cs typeface="Times New Roman" panose="02020603050405020304" pitchFamily="18" charset="0"/>
              </a:rPr>
              <a:t>Under the Guidance of</a:t>
            </a:r>
          </a:p>
          <a:p>
            <a:pPr algn="ctr"/>
            <a:r>
              <a:rPr lang="en-US" cap="none" dirty="0">
                <a:solidFill>
                  <a:schemeClr val="tx1"/>
                </a:solidFill>
                <a:latin typeface="Times New Roman" panose="02020603050405020304" pitchFamily="18" charset="0"/>
                <a:cs typeface="Times New Roman" panose="02020603050405020304" pitchFamily="18" charset="0"/>
              </a:rPr>
              <a:t>Dr. S. Kusuma</a:t>
            </a:r>
            <a:r>
              <a:rPr lang="en-US" dirty="0">
                <a:solidFill>
                  <a:schemeClr val="tx1"/>
                </a:solidFill>
                <a:latin typeface="Times New Roman" panose="02020603050405020304" pitchFamily="18" charset="0"/>
                <a:cs typeface="Times New Roman" panose="02020603050405020304" pitchFamily="18" charset="0"/>
              </a:rPr>
              <a:t>           </a:t>
            </a:r>
            <a:endParaRPr lang="en-IN" sz="2400" b="1" dirty="0">
              <a:solidFill>
                <a:schemeClr val="tx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FDAA19C-25AE-0EDA-E439-4CB9907F270E}"/>
              </a:ext>
            </a:extLst>
          </p:cNvPr>
          <p:cNvSpPr txBox="1"/>
          <p:nvPr/>
        </p:nvSpPr>
        <p:spPr>
          <a:xfrm>
            <a:off x="7184571" y="4618650"/>
            <a:ext cx="4456924" cy="1569660"/>
          </a:xfrm>
          <a:prstGeom prst="rect">
            <a:avLst/>
          </a:prstGeom>
          <a:noFill/>
        </p:spPr>
        <p:txBody>
          <a:bodyPr wrap="square" rtlCol="0">
            <a:spAutoFit/>
          </a:bodyPr>
          <a:lstStyle/>
          <a:p>
            <a:pPr algn="r"/>
            <a:r>
              <a:rPr lang="en-IN" sz="1600" dirty="0">
                <a:latin typeface="Times New Roman" panose="02020603050405020304" pitchFamily="18" charset="0"/>
                <a:cs typeface="Times New Roman" panose="02020603050405020304" pitchFamily="18" charset="0"/>
              </a:rPr>
              <a:t>By</a:t>
            </a:r>
          </a:p>
          <a:p>
            <a:pPr algn="r"/>
            <a:endParaRPr lang="en-IN" sz="1600" dirty="0">
              <a:latin typeface="Times New Roman" panose="02020603050405020304" pitchFamily="18" charset="0"/>
              <a:cs typeface="Times New Roman" panose="02020603050405020304" pitchFamily="18" charset="0"/>
            </a:endParaRPr>
          </a:p>
          <a:p>
            <a:pPr algn="r"/>
            <a:r>
              <a:rPr lang="en-IN" sz="1600" dirty="0">
                <a:latin typeface="Times New Roman" panose="02020603050405020304" pitchFamily="18" charset="0"/>
                <a:cs typeface="Times New Roman" panose="02020603050405020304" pitchFamily="18" charset="0"/>
              </a:rPr>
              <a:t>R M Sai Mohit (19699A0544)</a:t>
            </a:r>
          </a:p>
          <a:p>
            <a:pPr algn="r"/>
            <a:r>
              <a:rPr lang="en-IN" sz="1600" dirty="0">
                <a:latin typeface="Times New Roman" panose="02020603050405020304" pitchFamily="18" charset="0"/>
                <a:cs typeface="Times New Roman" panose="02020603050405020304" pitchFamily="18" charset="0"/>
              </a:rPr>
              <a:t>M </a:t>
            </a:r>
            <a:r>
              <a:rPr lang="en-IN" sz="1600" dirty="0" err="1">
                <a:latin typeface="Times New Roman" panose="02020603050405020304" pitchFamily="18" charset="0"/>
                <a:cs typeface="Times New Roman" panose="02020603050405020304" pitchFamily="18" charset="0"/>
              </a:rPr>
              <a:t>Madhusudhan</a:t>
            </a:r>
            <a:r>
              <a:rPr lang="en-IN" sz="1600" dirty="0">
                <a:latin typeface="Times New Roman" panose="02020603050405020304" pitchFamily="18" charset="0"/>
                <a:cs typeface="Times New Roman" panose="02020603050405020304" pitchFamily="18" charset="0"/>
              </a:rPr>
              <a:t> (19699A0524)</a:t>
            </a:r>
          </a:p>
          <a:p>
            <a:pPr algn="r"/>
            <a:r>
              <a:rPr lang="en-IN" sz="1600" dirty="0">
                <a:latin typeface="Times New Roman" panose="02020603050405020304" pitchFamily="18" charset="0"/>
                <a:cs typeface="Times New Roman" panose="02020603050405020304" pitchFamily="18" charset="0"/>
              </a:rPr>
              <a:t>B Jagadeesh (19699A0517)</a:t>
            </a:r>
          </a:p>
          <a:p>
            <a:pPr algn="r"/>
            <a:r>
              <a:rPr lang="en-IN" sz="1600" dirty="0">
                <a:latin typeface="Times New Roman" panose="02020603050405020304" pitchFamily="18" charset="0"/>
                <a:cs typeface="Times New Roman" panose="02020603050405020304" pitchFamily="18" charset="0"/>
              </a:rPr>
              <a:t>K V Hari Prasad (19699A0513)</a:t>
            </a:r>
          </a:p>
        </p:txBody>
      </p:sp>
      <p:sp>
        <p:nvSpPr>
          <p:cNvPr id="5" name="TextBox 4">
            <a:extLst>
              <a:ext uri="{FF2B5EF4-FFF2-40B4-BE49-F238E27FC236}">
                <a16:creationId xmlns:a16="http://schemas.microsoft.com/office/drawing/2014/main" id="{3307C9D1-2CDA-2A65-81BB-5454E796121C}"/>
              </a:ext>
            </a:extLst>
          </p:cNvPr>
          <p:cNvSpPr txBox="1"/>
          <p:nvPr/>
        </p:nvSpPr>
        <p:spPr>
          <a:xfrm>
            <a:off x="550505" y="5100833"/>
            <a:ext cx="4907903" cy="1087477"/>
          </a:xfrm>
          <a:prstGeom prst="rect">
            <a:avLst/>
          </a:prstGeom>
          <a:noFill/>
        </p:spPr>
        <p:txBody>
          <a:bodyPr wrap="square" rtlCol="0">
            <a:spAutoFit/>
          </a:bodyPr>
          <a:lstStyle/>
          <a:p>
            <a:pPr marL="0" marR="0" lvl="0" indent="0" defTabSz="457200" rtl="0" eaLnBrk="1" fontAlgn="auto" latinLnBrk="0" hangingPunct="1">
              <a:lnSpc>
                <a:spcPct val="100000"/>
              </a:lnSpc>
              <a:spcBef>
                <a:spcPts val="1000"/>
              </a:spcBef>
              <a:spcAft>
                <a:spcPts val="0"/>
              </a:spcAft>
              <a:buClr>
                <a:schemeClr val="accent1"/>
              </a:buClr>
              <a:buSzPct val="80000"/>
              <a:buFont typeface="Wingdings 3" charset="2"/>
              <a:buNone/>
              <a:tabLst/>
              <a:defRPr/>
            </a:pPr>
            <a:r>
              <a:rPr kumimoji="0" lang="en-IN" sz="160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Computer Science and Engineering </a:t>
            </a:r>
          </a:p>
          <a:p>
            <a:pPr marL="0" marR="0" lvl="0" indent="0" defTabSz="457200" rtl="0" eaLnBrk="1" fontAlgn="auto" latinLnBrk="0" hangingPunct="1">
              <a:lnSpc>
                <a:spcPct val="100000"/>
              </a:lnSpc>
              <a:spcBef>
                <a:spcPts val="1000"/>
              </a:spcBef>
              <a:spcAft>
                <a:spcPts val="0"/>
              </a:spcAft>
              <a:buClr>
                <a:schemeClr val="accent1"/>
              </a:buClr>
              <a:buSzPct val="80000"/>
              <a:buFont typeface="Wingdings 3" charset="2"/>
              <a:buNone/>
              <a:tabLst/>
              <a:defRPr/>
            </a:pPr>
            <a:r>
              <a:rPr lang="en-IN" sz="1600" dirty="0">
                <a:latin typeface="Times New Roman" panose="02020603050405020304" pitchFamily="18" charset="0"/>
                <a:cs typeface="Times New Roman" panose="02020603050405020304" pitchFamily="18" charset="0"/>
              </a:rPr>
              <a:t>Madanapalle Institute of Technology and Science</a:t>
            </a:r>
          </a:p>
          <a:p>
            <a:pPr marL="0" marR="0" lvl="0" indent="0" defTabSz="457200" rtl="0" eaLnBrk="1" fontAlgn="auto" latinLnBrk="0" hangingPunct="1">
              <a:lnSpc>
                <a:spcPct val="100000"/>
              </a:lnSpc>
              <a:spcBef>
                <a:spcPts val="1000"/>
              </a:spcBef>
              <a:spcAft>
                <a:spcPts val="0"/>
              </a:spcAft>
              <a:buClr>
                <a:schemeClr val="accent1"/>
              </a:buClr>
              <a:buSzPct val="80000"/>
              <a:buFont typeface="Wingdings 3" charset="2"/>
              <a:buNone/>
              <a:tabLst/>
              <a:defRPr/>
            </a:pPr>
            <a:r>
              <a:rPr lang="en-IN" sz="1600" dirty="0">
                <a:latin typeface="Times New Roman" panose="02020603050405020304" pitchFamily="18" charset="0"/>
                <a:cs typeface="Times New Roman" panose="02020603050405020304" pitchFamily="18" charset="0"/>
              </a:rPr>
              <a:t>Andhra Pradesh</a:t>
            </a:r>
          </a:p>
        </p:txBody>
      </p:sp>
    </p:spTree>
    <p:extLst>
      <p:ext uri="{BB962C8B-B14F-4D97-AF65-F5344CB8AC3E}">
        <p14:creationId xmlns:p14="http://schemas.microsoft.com/office/powerpoint/2010/main" val="12871203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C1FCF-CD99-CE5F-1F19-C3315A6F39D8}"/>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ARCHITECTURE</a:t>
            </a:r>
          </a:p>
        </p:txBody>
      </p:sp>
      <p:pic>
        <p:nvPicPr>
          <p:cNvPr id="9" name="Content Placeholder 8">
            <a:extLst>
              <a:ext uri="{FF2B5EF4-FFF2-40B4-BE49-F238E27FC236}">
                <a16:creationId xmlns:a16="http://schemas.microsoft.com/office/drawing/2014/main" id="{01EEFE6B-9F6F-6ACB-57F1-83F3AA57084E}"/>
              </a:ext>
            </a:extLst>
          </p:cNvPr>
          <p:cNvPicPr>
            <a:picLocks noGrp="1" noChangeAspect="1"/>
          </p:cNvPicPr>
          <p:nvPr>
            <p:ph idx="1"/>
          </p:nvPr>
        </p:nvPicPr>
        <p:blipFill>
          <a:blip r:embed="rId2"/>
          <a:stretch>
            <a:fillRect/>
          </a:stretch>
        </p:blipFill>
        <p:spPr>
          <a:xfrm>
            <a:off x="1399592" y="1744824"/>
            <a:ext cx="9246637" cy="4051757"/>
          </a:xfrm>
        </p:spPr>
      </p:pic>
    </p:spTree>
    <p:extLst>
      <p:ext uri="{BB962C8B-B14F-4D97-AF65-F5344CB8AC3E}">
        <p14:creationId xmlns:p14="http://schemas.microsoft.com/office/powerpoint/2010/main" val="2762708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355DC-DB75-0E07-3671-8E7264D2FF02}"/>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UML DIAGRAM</a:t>
            </a:r>
            <a:endParaRPr lang="en-IN" dirty="0"/>
          </a:p>
        </p:txBody>
      </p:sp>
      <p:sp>
        <p:nvSpPr>
          <p:cNvPr id="3" name="TextBox 2">
            <a:extLst>
              <a:ext uri="{FF2B5EF4-FFF2-40B4-BE49-F238E27FC236}">
                <a16:creationId xmlns:a16="http://schemas.microsoft.com/office/drawing/2014/main" id="{2BE38988-61A4-26C2-DFDF-5EED92016D3A}"/>
              </a:ext>
            </a:extLst>
          </p:cNvPr>
          <p:cNvSpPr txBox="1"/>
          <p:nvPr/>
        </p:nvSpPr>
        <p:spPr>
          <a:xfrm>
            <a:off x="8432800" y="3429000"/>
            <a:ext cx="2753360" cy="830997"/>
          </a:xfrm>
          <a:prstGeom prst="rect">
            <a:avLst/>
          </a:prstGeom>
          <a:noFill/>
        </p:spPr>
        <p:txBody>
          <a:bodyPr wrap="square" rtlCol="0">
            <a:spAutoFit/>
          </a:bodyPr>
          <a:lstStyle/>
          <a:p>
            <a:r>
              <a:rPr lang="en-IN" sz="2400" b="1" dirty="0">
                <a:solidFill>
                  <a:srgbClr val="FFFF00"/>
                </a:solidFill>
                <a:latin typeface="Times New Roman" panose="02020603050405020304" pitchFamily="18" charset="0"/>
                <a:cs typeface="Times New Roman" panose="02020603050405020304" pitchFamily="18" charset="0"/>
              </a:rPr>
              <a:t>Use Case Diagram</a:t>
            </a:r>
          </a:p>
          <a:p>
            <a:r>
              <a:rPr lang="en-IN" sz="2400" b="1" dirty="0">
                <a:solidFill>
                  <a:srgbClr val="FFFF00"/>
                </a:solidFill>
                <a:latin typeface="Times New Roman" panose="02020603050405020304" pitchFamily="18" charset="0"/>
                <a:cs typeface="Times New Roman" panose="02020603050405020304" pitchFamily="18" charset="0"/>
              </a:rPr>
              <a:t>(Programmer End)</a:t>
            </a:r>
          </a:p>
        </p:txBody>
      </p:sp>
      <p:pic>
        <p:nvPicPr>
          <p:cNvPr id="10" name="Content Placeholder 9">
            <a:extLst>
              <a:ext uri="{FF2B5EF4-FFF2-40B4-BE49-F238E27FC236}">
                <a16:creationId xmlns:a16="http://schemas.microsoft.com/office/drawing/2014/main" id="{B85531A0-A21C-20A4-D2D6-F5488BC5BFB4}"/>
              </a:ext>
            </a:extLst>
          </p:cNvPr>
          <p:cNvPicPr>
            <a:picLocks noGrp="1" noChangeAspect="1"/>
          </p:cNvPicPr>
          <p:nvPr>
            <p:ph idx="1"/>
          </p:nvPr>
        </p:nvPicPr>
        <p:blipFill>
          <a:blip r:embed="rId2"/>
          <a:stretch>
            <a:fillRect/>
          </a:stretch>
        </p:blipFill>
        <p:spPr>
          <a:xfrm>
            <a:off x="1367543" y="1463040"/>
            <a:ext cx="6790937" cy="4942242"/>
          </a:xfrm>
        </p:spPr>
      </p:pic>
    </p:spTree>
    <p:extLst>
      <p:ext uri="{BB962C8B-B14F-4D97-AF65-F5344CB8AC3E}">
        <p14:creationId xmlns:p14="http://schemas.microsoft.com/office/powerpoint/2010/main" val="2501968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355DC-DB75-0E07-3671-8E7264D2FF02}"/>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UML DIAGRAM</a:t>
            </a:r>
            <a:endParaRPr lang="en-IN" dirty="0"/>
          </a:p>
        </p:txBody>
      </p:sp>
      <p:sp>
        <p:nvSpPr>
          <p:cNvPr id="3" name="TextBox 2">
            <a:extLst>
              <a:ext uri="{FF2B5EF4-FFF2-40B4-BE49-F238E27FC236}">
                <a16:creationId xmlns:a16="http://schemas.microsoft.com/office/drawing/2014/main" id="{2BE38988-61A4-26C2-DFDF-5EED92016D3A}"/>
              </a:ext>
            </a:extLst>
          </p:cNvPr>
          <p:cNvSpPr txBox="1"/>
          <p:nvPr/>
        </p:nvSpPr>
        <p:spPr>
          <a:xfrm>
            <a:off x="8432800" y="3429000"/>
            <a:ext cx="2753360" cy="830997"/>
          </a:xfrm>
          <a:prstGeom prst="rect">
            <a:avLst/>
          </a:prstGeom>
          <a:noFill/>
        </p:spPr>
        <p:txBody>
          <a:bodyPr wrap="square" rtlCol="0">
            <a:spAutoFit/>
          </a:bodyPr>
          <a:lstStyle/>
          <a:p>
            <a:r>
              <a:rPr lang="en-IN" sz="2400" b="1" dirty="0">
                <a:solidFill>
                  <a:srgbClr val="FFFF00"/>
                </a:solidFill>
                <a:latin typeface="Times New Roman" panose="02020603050405020304" pitchFamily="18" charset="0"/>
                <a:cs typeface="Times New Roman" panose="02020603050405020304" pitchFamily="18" charset="0"/>
              </a:rPr>
              <a:t>Use Case Diagram</a:t>
            </a:r>
          </a:p>
          <a:p>
            <a:r>
              <a:rPr lang="en-IN" sz="2400" b="1" dirty="0">
                <a:solidFill>
                  <a:srgbClr val="FFFF00"/>
                </a:solidFill>
                <a:latin typeface="Times New Roman" panose="02020603050405020304" pitchFamily="18" charset="0"/>
                <a:cs typeface="Times New Roman" panose="02020603050405020304" pitchFamily="18" charset="0"/>
              </a:rPr>
              <a:t>(User’s End)</a:t>
            </a:r>
          </a:p>
        </p:txBody>
      </p:sp>
      <p:pic>
        <p:nvPicPr>
          <p:cNvPr id="8" name="Content Placeholder 7">
            <a:extLst>
              <a:ext uri="{FF2B5EF4-FFF2-40B4-BE49-F238E27FC236}">
                <a16:creationId xmlns:a16="http://schemas.microsoft.com/office/drawing/2014/main" id="{E73EBF27-AD87-3F03-857A-9B97D7D400A5}"/>
              </a:ext>
            </a:extLst>
          </p:cNvPr>
          <p:cNvPicPr>
            <a:picLocks noGrp="1" noChangeAspect="1"/>
          </p:cNvPicPr>
          <p:nvPr>
            <p:ph idx="1"/>
          </p:nvPr>
        </p:nvPicPr>
        <p:blipFill>
          <a:blip r:embed="rId2"/>
          <a:stretch>
            <a:fillRect/>
          </a:stretch>
        </p:blipFill>
        <p:spPr>
          <a:xfrm>
            <a:off x="1534886" y="1498886"/>
            <a:ext cx="6221185" cy="4906396"/>
          </a:xfrm>
        </p:spPr>
      </p:pic>
    </p:spTree>
    <p:extLst>
      <p:ext uri="{BB962C8B-B14F-4D97-AF65-F5344CB8AC3E}">
        <p14:creationId xmlns:p14="http://schemas.microsoft.com/office/powerpoint/2010/main" val="617713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355DC-DB75-0E07-3671-8E7264D2FF02}"/>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UML DIAGRAM</a:t>
            </a:r>
            <a:endParaRPr lang="en-IN" dirty="0"/>
          </a:p>
        </p:txBody>
      </p:sp>
      <p:sp>
        <p:nvSpPr>
          <p:cNvPr id="3" name="TextBox 2">
            <a:extLst>
              <a:ext uri="{FF2B5EF4-FFF2-40B4-BE49-F238E27FC236}">
                <a16:creationId xmlns:a16="http://schemas.microsoft.com/office/drawing/2014/main" id="{2BE38988-61A4-26C2-DFDF-5EED92016D3A}"/>
              </a:ext>
            </a:extLst>
          </p:cNvPr>
          <p:cNvSpPr txBox="1"/>
          <p:nvPr/>
        </p:nvSpPr>
        <p:spPr>
          <a:xfrm>
            <a:off x="7917665" y="3267955"/>
            <a:ext cx="2994175" cy="1200329"/>
          </a:xfrm>
          <a:prstGeom prst="rect">
            <a:avLst/>
          </a:prstGeom>
          <a:noFill/>
        </p:spPr>
        <p:txBody>
          <a:bodyPr wrap="square" rtlCol="0">
            <a:spAutoFit/>
          </a:bodyPr>
          <a:lstStyle/>
          <a:p>
            <a:r>
              <a:rPr lang="en-IN" sz="2400" b="1" dirty="0">
                <a:solidFill>
                  <a:srgbClr val="FFFF00"/>
                </a:solidFill>
                <a:latin typeface="Times New Roman" panose="02020603050405020304" pitchFamily="18" charset="0"/>
                <a:cs typeface="Times New Roman" panose="02020603050405020304" pitchFamily="18" charset="0"/>
              </a:rPr>
              <a:t>Activity Diagram (User’s End)</a:t>
            </a:r>
          </a:p>
          <a:p>
            <a:r>
              <a:rPr lang="en-IN" sz="2400" b="1" dirty="0">
                <a:solidFill>
                  <a:srgbClr val="FFFF00"/>
                </a:solidFill>
                <a:latin typeface="Times New Roman" panose="02020603050405020304" pitchFamily="18" charset="0"/>
                <a:cs typeface="Times New Roman" panose="02020603050405020304" pitchFamily="18" charset="0"/>
              </a:rPr>
              <a:t> </a:t>
            </a:r>
          </a:p>
        </p:txBody>
      </p:sp>
      <p:pic>
        <p:nvPicPr>
          <p:cNvPr id="7" name="Content Placeholder 6">
            <a:extLst>
              <a:ext uri="{FF2B5EF4-FFF2-40B4-BE49-F238E27FC236}">
                <a16:creationId xmlns:a16="http://schemas.microsoft.com/office/drawing/2014/main" id="{9F541D17-F879-B620-2FE5-D301B4FACCA8}"/>
              </a:ext>
            </a:extLst>
          </p:cNvPr>
          <p:cNvPicPr>
            <a:picLocks noGrp="1" noChangeAspect="1"/>
          </p:cNvPicPr>
          <p:nvPr>
            <p:ph idx="1"/>
          </p:nvPr>
        </p:nvPicPr>
        <p:blipFill rotWithShape="1">
          <a:blip r:embed="rId2"/>
          <a:srcRect t="3073" b="3766"/>
          <a:stretch/>
        </p:blipFill>
        <p:spPr>
          <a:xfrm>
            <a:off x="1755086" y="1330959"/>
            <a:ext cx="5621044" cy="5074323"/>
          </a:xfrm>
        </p:spPr>
      </p:pic>
    </p:spTree>
    <p:extLst>
      <p:ext uri="{BB962C8B-B14F-4D97-AF65-F5344CB8AC3E}">
        <p14:creationId xmlns:p14="http://schemas.microsoft.com/office/powerpoint/2010/main" val="1929433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273AC-9F60-4ECA-52D8-1D851980A568}"/>
              </a:ext>
            </a:extLst>
          </p:cNvPr>
          <p:cNvSpPr>
            <a:spLocks noGrp="1"/>
          </p:cNvSpPr>
          <p:nvPr>
            <p:ph type="title"/>
          </p:nvPr>
        </p:nvSpPr>
        <p:spPr>
          <a:xfrm>
            <a:off x="646111" y="434057"/>
            <a:ext cx="9404723" cy="993697"/>
          </a:xfrm>
        </p:spPr>
        <p:txBody>
          <a:bodyPr/>
          <a:lstStyle/>
          <a:p>
            <a:r>
              <a:rPr lang="en-US" b="1" dirty="0">
                <a:latin typeface="Times New Roman" panose="02020603050405020304" pitchFamily="18" charset="0"/>
                <a:cs typeface="Times New Roman" panose="02020603050405020304" pitchFamily="18" charset="0"/>
              </a:rPr>
              <a:t>DATA FLOW DIAGRAM</a:t>
            </a:r>
            <a:endParaRPr lang="en-IN" b="1" dirty="0">
              <a:latin typeface="Times New Roman" panose="02020603050405020304" pitchFamily="18"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EA1E7C09-47AA-7943-9BBA-83A4162B4B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1514" y="1866122"/>
            <a:ext cx="8649320" cy="4382278"/>
          </a:xfrm>
        </p:spPr>
      </p:pic>
      <p:grpSp>
        <p:nvGrpSpPr>
          <p:cNvPr id="3" name="Group 2">
            <a:extLst>
              <a:ext uri="{FF2B5EF4-FFF2-40B4-BE49-F238E27FC236}">
                <a16:creationId xmlns:a16="http://schemas.microsoft.com/office/drawing/2014/main" id="{D4ED73CA-C136-6324-A203-1B22E58F57E6}"/>
              </a:ext>
            </a:extLst>
          </p:cNvPr>
          <p:cNvGrpSpPr/>
          <p:nvPr/>
        </p:nvGrpSpPr>
        <p:grpSpPr>
          <a:xfrm>
            <a:off x="1660850" y="2360645"/>
            <a:ext cx="1446244" cy="634481"/>
            <a:chOff x="1660850" y="2360645"/>
            <a:chExt cx="1446244" cy="634481"/>
          </a:xfrm>
        </p:grpSpPr>
        <p:sp>
          <p:nvSpPr>
            <p:cNvPr id="9" name="Rectangle 8">
              <a:extLst>
                <a:ext uri="{FF2B5EF4-FFF2-40B4-BE49-F238E27FC236}">
                  <a16:creationId xmlns:a16="http://schemas.microsoft.com/office/drawing/2014/main" id="{E4547E0A-D686-0C33-2B87-FC4EAB3D5644}"/>
                </a:ext>
              </a:extLst>
            </p:cNvPr>
            <p:cNvSpPr/>
            <p:nvPr/>
          </p:nvSpPr>
          <p:spPr>
            <a:xfrm>
              <a:off x="1660850" y="2360645"/>
              <a:ext cx="1446244" cy="410547"/>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0" name="Flowchart: Magnetic Disk 9">
              <a:extLst>
                <a:ext uri="{FF2B5EF4-FFF2-40B4-BE49-F238E27FC236}">
                  <a16:creationId xmlns:a16="http://schemas.microsoft.com/office/drawing/2014/main" id="{2A2A20AF-B68D-DDE0-EA76-E11E6E271AE5}"/>
                </a:ext>
              </a:extLst>
            </p:cNvPr>
            <p:cNvSpPr/>
            <p:nvPr/>
          </p:nvSpPr>
          <p:spPr>
            <a:xfrm>
              <a:off x="1782147" y="2360645"/>
              <a:ext cx="1110343" cy="634481"/>
            </a:xfrm>
            <a:prstGeom prst="flowChartMagneticDisk">
              <a:avLst/>
            </a:prstGeom>
            <a:solidFill>
              <a:srgbClr val="92D050"/>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Dataset</a:t>
              </a:r>
              <a:endParaRPr lang="en-IN" dirty="0"/>
            </a:p>
          </p:txBody>
        </p:sp>
      </p:grpSp>
    </p:spTree>
    <p:extLst>
      <p:ext uri="{BB962C8B-B14F-4D97-AF65-F5344CB8AC3E}">
        <p14:creationId xmlns:p14="http://schemas.microsoft.com/office/powerpoint/2010/main" val="1638500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B7635-33BC-FEF4-5287-3F5E7F9FBD29}"/>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MODEL DESIGN</a:t>
            </a:r>
            <a:endParaRPr lang="en-IN" dirty="0"/>
          </a:p>
        </p:txBody>
      </p:sp>
      <p:pic>
        <p:nvPicPr>
          <p:cNvPr id="7" name="Content Placeholder 6">
            <a:extLst>
              <a:ext uri="{FF2B5EF4-FFF2-40B4-BE49-F238E27FC236}">
                <a16:creationId xmlns:a16="http://schemas.microsoft.com/office/drawing/2014/main" id="{4F2B60C2-9CC2-DBE4-CD88-E6F1AF3848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0960" y="1696720"/>
            <a:ext cx="8719874" cy="4318000"/>
          </a:xfrm>
        </p:spPr>
      </p:pic>
    </p:spTree>
    <p:extLst>
      <p:ext uri="{BB962C8B-B14F-4D97-AF65-F5344CB8AC3E}">
        <p14:creationId xmlns:p14="http://schemas.microsoft.com/office/powerpoint/2010/main" val="1335367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7C018-A682-F34B-DEC2-DE1E3680CFD5}"/>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DATASET</a:t>
            </a:r>
          </a:p>
        </p:txBody>
      </p:sp>
      <p:sp>
        <p:nvSpPr>
          <p:cNvPr id="5" name="TextBox 4">
            <a:extLst>
              <a:ext uri="{FF2B5EF4-FFF2-40B4-BE49-F238E27FC236}">
                <a16:creationId xmlns:a16="http://schemas.microsoft.com/office/drawing/2014/main" id="{52B12AF6-EE1C-9F35-A657-3F17950197CE}"/>
              </a:ext>
            </a:extLst>
          </p:cNvPr>
          <p:cNvSpPr txBox="1"/>
          <p:nvPr/>
        </p:nvSpPr>
        <p:spPr>
          <a:xfrm>
            <a:off x="8088338" y="2883911"/>
            <a:ext cx="2672790" cy="2246769"/>
          </a:xfrm>
          <a:prstGeom prst="rect">
            <a:avLst/>
          </a:prstGeom>
          <a:noFill/>
        </p:spPr>
        <p:txBody>
          <a:bodyPr wrap="square" rtlCol="0">
            <a:spAutoFit/>
          </a:bodyPr>
          <a:lstStyle/>
          <a:p>
            <a:pPr algn="just"/>
            <a:r>
              <a:rPr lang="en-US" sz="2000" b="0" i="0" dirty="0">
                <a:effectLst/>
                <a:latin typeface="Times New Roman" panose="02020603050405020304" pitchFamily="18" charset="0"/>
                <a:cs typeface="Times New Roman" panose="02020603050405020304" pitchFamily="18" charset="0"/>
              </a:rPr>
              <a:t>The datasets consists of several parameters and one target label i.e. Outcome. Parameters includes their </a:t>
            </a:r>
            <a:r>
              <a:rPr lang="en-US" sz="2000" dirty="0">
                <a:latin typeface="Times New Roman" panose="02020603050405020304" pitchFamily="18" charset="0"/>
                <a:cs typeface="Times New Roman" panose="02020603050405020304" pitchFamily="18" charset="0"/>
              </a:rPr>
              <a:t>NPK values, Temperature, </a:t>
            </a:r>
            <a:r>
              <a:rPr lang="en-US" sz="2000" dirty="0" err="1">
                <a:latin typeface="Times New Roman" panose="02020603050405020304" pitchFamily="18" charset="0"/>
                <a:cs typeface="Times New Roman" panose="02020603050405020304" pitchFamily="18" charset="0"/>
              </a:rPr>
              <a:t>ph</a:t>
            </a:r>
            <a:r>
              <a:rPr lang="en-US" sz="2000" b="0" i="0" dirty="0">
                <a:effectLst/>
                <a:latin typeface="Times New Roman" panose="02020603050405020304" pitchFamily="18" charset="0"/>
                <a:cs typeface="Times New Roman" panose="02020603050405020304" pitchFamily="18" charset="0"/>
              </a:rPr>
              <a:t> and so on.</a:t>
            </a:r>
            <a:endParaRPr lang="en-IN" sz="2000" dirty="0">
              <a:latin typeface="Times New Roman" panose="02020603050405020304" pitchFamily="18" charset="0"/>
              <a:cs typeface="Times New Roman" panose="02020603050405020304" pitchFamily="18" charset="0"/>
            </a:endParaRPr>
          </a:p>
        </p:txBody>
      </p:sp>
      <p:pic>
        <p:nvPicPr>
          <p:cNvPr id="10" name="Content Placeholder 9">
            <a:extLst>
              <a:ext uri="{FF2B5EF4-FFF2-40B4-BE49-F238E27FC236}">
                <a16:creationId xmlns:a16="http://schemas.microsoft.com/office/drawing/2014/main" id="{3FD2496C-A46D-B32B-A7AE-F2BC692F6B25}"/>
              </a:ext>
            </a:extLst>
          </p:cNvPr>
          <p:cNvPicPr>
            <a:picLocks noGrp="1" noChangeAspect="1"/>
          </p:cNvPicPr>
          <p:nvPr>
            <p:ph idx="1"/>
          </p:nvPr>
        </p:nvPicPr>
        <p:blipFill>
          <a:blip r:embed="rId2"/>
          <a:stretch>
            <a:fillRect/>
          </a:stretch>
        </p:blipFill>
        <p:spPr>
          <a:xfrm>
            <a:off x="1083347" y="1853248"/>
            <a:ext cx="6567755" cy="4299412"/>
          </a:xfrm>
        </p:spPr>
      </p:pic>
    </p:spTree>
    <p:extLst>
      <p:ext uri="{BB962C8B-B14F-4D97-AF65-F5344CB8AC3E}">
        <p14:creationId xmlns:p14="http://schemas.microsoft.com/office/powerpoint/2010/main" val="10595017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EB122-3879-7AA8-6A64-D3852E6CFAB8}"/>
              </a:ext>
            </a:extLst>
          </p:cNvPr>
          <p:cNvSpPr>
            <a:spLocks noGrp="1"/>
          </p:cNvSpPr>
          <p:nvPr>
            <p:ph type="title"/>
          </p:nvPr>
        </p:nvSpPr>
        <p:spPr>
          <a:xfrm>
            <a:off x="646111" y="452567"/>
            <a:ext cx="9404723" cy="1400530"/>
          </a:xfrm>
        </p:spPr>
        <p:txBody>
          <a:bodyPr/>
          <a:lstStyle/>
          <a:p>
            <a:r>
              <a:rPr lang="en-US" b="1" dirty="0">
                <a:latin typeface="Times New Roman" panose="02020603050405020304" pitchFamily="18" charset="0"/>
                <a:cs typeface="Times New Roman" panose="02020603050405020304" pitchFamily="18" charset="0"/>
              </a:rPr>
              <a:t>LIST OF FEATURES</a:t>
            </a:r>
            <a:endParaRPr lang="en-IN" dirty="0"/>
          </a:p>
        </p:txBody>
      </p:sp>
      <p:graphicFrame>
        <p:nvGraphicFramePr>
          <p:cNvPr id="4" name="Table 4">
            <a:extLst>
              <a:ext uri="{FF2B5EF4-FFF2-40B4-BE49-F238E27FC236}">
                <a16:creationId xmlns:a16="http://schemas.microsoft.com/office/drawing/2014/main" id="{6EBFD1F7-7BB1-8A52-4DBA-D36FB73B0ABE}"/>
              </a:ext>
            </a:extLst>
          </p:cNvPr>
          <p:cNvGraphicFramePr>
            <a:graphicFrameLocks noGrp="1"/>
          </p:cNvGraphicFramePr>
          <p:nvPr>
            <p:ph idx="1"/>
          </p:nvPr>
        </p:nvGraphicFramePr>
        <p:xfrm>
          <a:off x="1582765" y="1698119"/>
          <a:ext cx="8803626" cy="4007049"/>
        </p:xfrm>
        <a:graphic>
          <a:graphicData uri="http://schemas.openxmlformats.org/drawingml/2006/table">
            <a:tbl>
              <a:tblPr firstRow="1" bandRow="1">
                <a:tableStyleId>{00A15C55-8517-42AA-B614-E9B94910E393}</a:tableStyleId>
              </a:tblPr>
              <a:tblGrid>
                <a:gridCol w="2946706">
                  <a:extLst>
                    <a:ext uri="{9D8B030D-6E8A-4147-A177-3AD203B41FA5}">
                      <a16:colId xmlns:a16="http://schemas.microsoft.com/office/drawing/2014/main" val="998245554"/>
                    </a:ext>
                  </a:extLst>
                </a:gridCol>
                <a:gridCol w="5856920">
                  <a:extLst>
                    <a:ext uri="{9D8B030D-6E8A-4147-A177-3AD203B41FA5}">
                      <a16:colId xmlns:a16="http://schemas.microsoft.com/office/drawing/2014/main" val="3581611660"/>
                    </a:ext>
                  </a:extLst>
                </a:gridCol>
              </a:tblGrid>
              <a:tr h="507003">
                <a:tc>
                  <a:txBody>
                    <a:bodyPr/>
                    <a:lstStyle/>
                    <a:p>
                      <a:r>
                        <a:rPr lang="en-US" sz="2400" dirty="0">
                          <a:latin typeface="Times New Roman" panose="02020603050405020304" pitchFamily="18" charset="0"/>
                          <a:cs typeface="Times New Roman" panose="02020603050405020304" pitchFamily="18" charset="0"/>
                        </a:rPr>
                        <a:t>Features</a:t>
                      </a:r>
                      <a:endParaRPr lang="en-IN" sz="2400" dirty="0">
                        <a:latin typeface="Times New Roman" panose="02020603050405020304" pitchFamily="18" charset="0"/>
                        <a:cs typeface="Times New Roman" panose="02020603050405020304" pitchFamily="18" charset="0"/>
                      </a:endParaRPr>
                    </a:p>
                  </a:txBody>
                  <a:tcPr/>
                </a:tc>
                <a:tc>
                  <a:txBody>
                    <a:bodyPr/>
                    <a:lstStyle/>
                    <a:p>
                      <a:r>
                        <a:rPr lang="en-US" sz="2400" dirty="0">
                          <a:latin typeface="Times New Roman" panose="02020603050405020304" pitchFamily="18" charset="0"/>
                          <a:cs typeface="Times New Roman" panose="02020603050405020304" pitchFamily="18" charset="0"/>
                        </a:rPr>
                        <a:t>Description</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80122838"/>
                  </a:ext>
                </a:extLst>
              </a:tr>
              <a:tr h="507003">
                <a:tc>
                  <a:txBody>
                    <a:bodyPr/>
                    <a:lstStyle/>
                    <a:p>
                      <a:r>
                        <a:rPr lang="en-US" dirty="0">
                          <a:latin typeface="Times New Roman" panose="02020603050405020304" pitchFamily="18" charset="0"/>
                          <a:cs typeface="Times New Roman" panose="02020603050405020304" pitchFamily="18" charset="0"/>
                        </a:rPr>
                        <a:t>N</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Nitrogen content in the soil.</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34790142"/>
                  </a:ext>
                </a:extLst>
              </a:tr>
              <a:tr h="507003">
                <a:tc>
                  <a:txBody>
                    <a:bodyPr/>
                    <a:lstStyle/>
                    <a:p>
                      <a:r>
                        <a:rPr lang="en-US" dirty="0">
                          <a:latin typeface="Times New Roman" panose="02020603050405020304" pitchFamily="18" charset="0"/>
                          <a:cs typeface="Times New Roman" panose="02020603050405020304" pitchFamily="18" charset="0"/>
                        </a:rPr>
                        <a:t>P</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Phosphorous content in the soil.</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69481486"/>
                  </a:ext>
                </a:extLst>
              </a:tr>
              <a:tr h="507003">
                <a:tc>
                  <a:txBody>
                    <a:bodyPr/>
                    <a:lstStyle/>
                    <a:p>
                      <a:r>
                        <a:rPr lang="en-US" dirty="0">
                          <a:latin typeface="Times New Roman" panose="02020603050405020304" pitchFamily="18" charset="0"/>
                          <a:cs typeface="Times New Roman" panose="02020603050405020304" pitchFamily="18" charset="0"/>
                        </a:rPr>
                        <a:t>K</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Potassium content in the soil.</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74942995"/>
                  </a:ext>
                </a:extLst>
              </a:tr>
              <a:tr h="507003">
                <a:tc>
                  <a:txBody>
                    <a:bodyPr/>
                    <a:lstStyle/>
                    <a:p>
                      <a:r>
                        <a:rPr lang="en-US" dirty="0">
                          <a:latin typeface="Times New Roman" panose="02020603050405020304" pitchFamily="18" charset="0"/>
                          <a:cs typeface="Times New Roman" panose="02020603050405020304" pitchFamily="18" charset="0"/>
                        </a:rPr>
                        <a:t>Temperature</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Temperature of the Environment.</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44999502"/>
                  </a:ext>
                </a:extLst>
              </a:tr>
              <a:tr h="507003">
                <a:tc>
                  <a:txBody>
                    <a:bodyPr/>
                    <a:lstStyle/>
                    <a:p>
                      <a:r>
                        <a:rPr lang="en-US" dirty="0">
                          <a:latin typeface="Times New Roman" panose="02020603050405020304" pitchFamily="18" charset="0"/>
                          <a:cs typeface="Times New Roman" panose="02020603050405020304" pitchFamily="18" charset="0"/>
                        </a:rPr>
                        <a:t>pH</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pH value of Soil.</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9446945"/>
                  </a:ext>
                </a:extLst>
              </a:tr>
              <a:tr h="458028">
                <a:tc>
                  <a:txBody>
                    <a:bodyPr/>
                    <a:lstStyle/>
                    <a:p>
                      <a:r>
                        <a:rPr lang="en-US" dirty="0">
                          <a:latin typeface="Times New Roman" panose="02020603050405020304" pitchFamily="18" charset="0"/>
                          <a:cs typeface="Times New Roman" panose="02020603050405020304" pitchFamily="18" charset="0"/>
                        </a:rPr>
                        <a:t>Humidity</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Humidity of the Environment.</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33901193"/>
                  </a:ext>
                </a:extLst>
              </a:tr>
              <a:tr h="507003">
                <a:tc>
                  <a:txBody>
                    <a:bodyPr/>
                    <a:lstStyle/>
                    <a:p>
                      <a:r>
                        <a:rPr lang="en-US" dirty="0">
                          <a:latin typeface="Times New Roman" panose="02020603050405020304" pitchFamily="18" charset="0"/>
                          <a:cs typeface="Times New Roman" panose="02020603050405020304" pitchFamily="18" charset="0"/>
                        </a:rPr>
                        <a:t>Rainfall</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Rainfall of the Environment.</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54968113"/>
                  </a:ext>
                </a:extLst>
              </a:tr>
            </a:tbl>
          </a:graphicData>
        </a:graphic>
      </p:graphicFrame>
    </p:spTree>
    <p:extLst>
      <p:ext uri="{BB962C8B-B14F-4D97-AF65-F5344CB8AC3E}">
        <p14:creationId xmlns:p14="http://schemas.microsoft.com/office/powerpoint/2010/main" val="20946424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F3953-E187-A295-5C8F-6A13C67117C7}"/>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LIST OF FEATURES</a:t>
            </a:r>
            <a:endParaRPr lang="en-IN" dirty="0"/>
          </a:p>
        </p:txBody>
      </p:sp>
      <p:sp>
        <p:nvSpPr>
          <p:cNvPr id="7" name="TextBox 6">
            <a:extLst>
              <a:ext uri="{FF2B5EF4-FFF2-40B4-BE49-F238E27FC236}">
                <a16:creationId xmlns:a16="http://schemas.microsoft.com/office/drawing/2014/main" id="{908B50D5-D46B-C3EE-E470-E0699EF96AE5}"/>
              </a:ext>
            </a:extLst>
          </p:cNvPr>
          <p:cNvSpPr txBox="1"/>
          <p:nvPr/>
        </p:nvSpPr>
        <p:spPr>
          <a:xfrm>
            <a:off x="8597896" y="2613392"/>
            <a:ext cx="2047460" cy="1631216"/>
          </a:xfrm>
          <a:prstGeom prst="rect">
            <a:avLst/>
          </a:prstGeom>
          <a:noFill/>
        </p:spPr>
        <p:txBody>
          <a:bodyPr wrap="square" rtlCol="0">
            <a:spAutoFit/>
          </a:bodyPr>
          <a:lstStyle/>
          <a:p>
            <a:pPr algn="just"/>
            <a:r>
              <a:rPr lang="en-IN" sz="2000" dirty="0">
                <a:latin typeface="Times New Roman" panose="02020603050405020304" pitchFamily="18" charset="0"/>
                <a:cs typeface="Times New Roman" panose="02020603050405020304" pitchFamily="18" charset="0"/>
              </a:rPr>
              <a:t>These are the features, we used to train and test for our Machine Learning model.</a:t>
            </a:r>
          </a:p>
        </p:txBody>
      </p:sp>
      <p:pic>
        <p:nvPicPr>
          <p:cNvPr id="8" name="Content Placeholder 7">
            <a:extLst>
              <a:ext uri="{FF2B5EF4-FFF2-40B4-BE49-F238E27FC236}">
                <a16:creationId xmlns:a16="http://schemas.microsoft.com/office/drawing/2014/main" id="{4C702701-48F2-1275-05FD-2149CBB9B542}"/>
              </a:ext>
            </a:extLst>
          </p:cNvPr>
          <p:cNvPicPr>
            <a:picLocks noGrp="1" noChangeAspect="1"/>
          </p:cNvPicPr>
          <p:nvPr>
            <p:ph idx="1"/>
          </p:nvPr>
        </p:nvPicPr>
        <p:blipFill>
          <a:blip r:embed="rId2"/>
          <a:stretch>
            <a:fillRect/>
          </a:stretch>
        </p:blipFill>
        <p:spPr>
          <a:xfrm>
            <a:off x="1045322" y="1520068"/>
            <a:ext cx="7249592" cy="4534677"/>
          </a:xfrm>
        </p:spPr>
      </p:pic>
    </p:spTree>
    <p:extLst>
      <p:ext uri="{BB962C8B-B14F-4D97-AF65-F5344CB8AC3E}">
        <p14:creationId xmlns:p14="http://schemas.microsoft.com/office/powerpoint/2010/main" val="2152046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B7636-B622-0097-1CD7-DBD1ECA52206}"/>
              </a:ext>
            </a:extLst>
          </p:cNvPr>
          <p:cNvSpPr>
            <a:spLocks noGrp="1"/>
          </p:cNvSpPr>
          <p:nvPr>
            <p:ph type="title"/>
          </p:nvPr>
        </p:nvSpPr>
        <p:spPr/>
        <p:txBody>
          <a:bodyPr/>
          <a:lstStyle/>
          <a:p>
            <a:r>
              <a:rPr lang="en-IN" sz="4400" b="1" dirty="0">
                <a:latin typeface="Times New Roman" panose="02020603050405020304" pitchFamily="18" charset="0"/>
                <a:cs typeface="Times New Roman" panose="02020603050405020304" pitchFamily="18" charset="0"/>
              </a:rPr>
              <a:t>ALGORITHMS USED</a:t>
            </a:r>
          </a:p>
        </p:txBody>
      </p:sp>
      <p:sp>
        <p:nvSpPr>
          <p:cNvPr id="3" name="Content Placeholder 2">
            <a:extLst>
              <a:ext uri="{FF2B5EF4-FFF2-40B4-BE49-F238E27FC236}">
                <a16:creationId xmlns:a16="http://schemas.microsoft.com/office/drawing/2014/main" id="{67CFE715-B6C6-88E1-AF4C-4D9B75C21438}"/>
              </a:ext>
            </a:extLst>
          </p:cNvPr>
          <p:cNvSpPr>
            <a:spLocks noGrp="1"/>
          </p:cNvSpPr>
          <p:nvPr>
            <p:ph idx="1"/>
          </p:nvPr>
        </p:nvSpPr>
        <p:spPr>
          <a:xfrm>
            <a:off x="1103312" y="2183363"/>
            <a:ext cx="9197684" cy="3620278"/>
          </a:xfrm>
        </p:spPr>
        <p:txBody>
          <a:bodyPr>
            <a:normAutofit/>
          </a:bodyPr>
          <a:lstStyle/>
          <a:p>
            <a:pPr>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Logistic Regression</a:t>
            </a:r>
          </a:p>
          <a:p>
            <a:pPr>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K Nearest Neighbours</a:t>
            </a:r>
          </a:p>
          <a:p>
            <a:pPr>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Random Forest</a:t>
            </a:r>
          </a:p>
          <a:p>
            <a:pPr>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Support Vector Machine</a:t>
            </a:r>
          </a:p>
          <a:p>
            <a:pPr>
              <a:buFont typeface="Wingdings" panose="05000000000000000000" pitchFamily="2" charset="2"/>
              <a:buChar char="Ø"/>
            </a:pPr>
            <a:r>
              <a:rPr lang="en-IN" sz="2400" dirty="0" err="1">
                <a:latin typeface="Times New Roman" panose="02020603050405020304" pitchFamily="18" charset="0"/>
                <a:cs typeface="Times New Roman" panose="02020603050405020304" pitchFamily="18" charset="0"/>
              </a:rPr>
              <a:t>Naive’s</a:t>
            </a:r>
            <a:r>
              <a:rPr lang="en-IN" sz="2400" dirty="0">
                <a:latin typeface="Times New Roman" panose="02020603050405020304" pitchFamily="18" charset="0"/>
                <a:cs typeface="Times New Roman" panose="02020603050405020304" pitchFamily="18" charset="0"/>
              </a:rPr>
              <a:t> Bayes Algorithm</a:t>
            </a:r>
          </a:p>
          <a:p>
            <a:pPr>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Decision Tree</a:t>
            </a:r>
          </a:p>
          <a:p>
            <a:pPr>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Gradient Boosting</a:t>
            </a:r>
          </a:p>
          <a:p>
            <a:pPr marL="0" indent="0">
              <a:buNone/>
            </a:pPr>
            <a:endParaRPr lang="en-IN" sz="2400" dirty="0">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7026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15550-04E7-C47F-E202-BF57DCCA7535}"/>
              </a:ext>
            </a:extLst>
          </p:cNvPr>
          <p:cNvSpPr>
            <a:spLocks noGrp="1"/>
          </p:cNvSpPr>
          <p:nvPr>
            <p:ph type="title"/>
          </p:nvPr>
        </p:nvSpPr>
        <p:spPr/>
        <p:txBody>
          <a:bodyPr>
            <a:normAutofit/>
          </a:bodyPr>
          <a:lstStyle/>
          <a:p>
            <a:r>
              <a:rPr lang="en-US" sz="4800" b="1" dirty="0">
                <a:latin typeface="Times New Roman" panose="02020603050405020304" pitchFamily="18" charset="0"/>
                <a:cs typeface="Times New Roman" panose="02020603050405020304" pitchFamily="18" charset="0"/>
              </a:rPr>
              <a:t>CONTENTS</a:t>
            </a:r>
            <a:endParaRPr lang="en-IN" sz="4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207AB27-4C0C-9379-9A7D-1E4670D2DCC9}"/>
              </a:ext>
            </a:extLst>
          </p:cNvPr>
          <p:cNvSpPr>
            <a:spLocks noGrp="1"/>
          </p:cNvSpPr>
          <p:nvPr>
            <p:ph sz="half" idx="1"/>
          </p:nvPr>
        </p:nvSpPr>
        <p:spPr>
          <a:xfrm>
            <a:off x="952133" y="1766660"/>
            <a:ext cx="4396339" cy="4195763"/>
          </a:xfrm>
        </p:spPr>
        <p:txBody>
          <a:bodyPr>
            <a:normAutofit fontScale="92500" lnSpcReduction="20000"/>
          </a:bodyPr>
          <a:lstStyle/>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Abstract</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Problem Definition</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Objectives</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Literature Survey</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Architecture</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UML Diagram</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Data flow Diagram</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Model Design</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Database Design</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Dataset</a:t>
            </a:r>
          </a:p>
          <a:p>
            <a:endParaRPr lang="en-IN" sz="2400" dirty="0"/>
          </a:p>
        </p:txBody>
      </p:sp>
      <p:sp>
        <p:nvSpPr>
          <p:cNvPr id="4" name="Content Placeholder 3">
            <a:extLst>
              <a:ext uri="{FF2B5EF4-FFF2-40B4-BE49-F238E27FC236}">
                <a16:creationId xmlns:a16="http://schemas.microsoft.com/office/drawing/2014/main" id="{B1B4B6FB-91F4-1CCB-63B4-6CCA271E53A6}"/>
              </a:ext>
            </a:extLst>
          </p:cNvPr>
          <p:cNvSpPr>
            <a:spLocks noGrp="1"/>
          </p:cNvSpPr>
          <p:nvPr>
            <p:ph sz="half" idx="2"/>
          </p:nvPr>
        </p:nvSpPr>
        <p:spPr>
          <a:xfrm>
            <a:off x="5501482" y="1762178"/>
            <a:ext cx="4396341" cy="4200245"/>
          </a:xfrm>
        </p:spPr>
        <p:txBody>
          <a:bodyPr>
            <a:normAutofit fontScale="92500" lnSpcReduction="20000"/>
          </a:bodyPr>
          <a:lstStyle/>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List of features</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Heat Map</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Algorithms Used</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Test and Train Accuracies</a:t>
            </a:r>
          </a:p>
          <a:p>
            <a:pPr>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Algorithm with high Accuracy</a:t>
            </a:r>
          </a:p>
          <a:p>
            <a:pPr>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Web Application</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References</a:t>
            </a:r>
          </a:p>
          <a:p>
            <a:endParaRPr lang="en-IN" sz="2400" dirty="0"/>
          </a:p>
        </p:txBody>
      </p:sp>
    </p:spTree>
    <p:extLst>
      <p:ext uri="{BB962C8B-B14F-4D97-AF65-F5344CB8AC3E}">
        <p14:creationId xmlns:p14="http://schemas.microsoft.com/office/powerpoint/2010/main" val="41422043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2F8B3-4F35-B404-29B5-227F65D70BD7}"/>
              </a:ext>
            </a:extLst>
          </p:cNvPr>
          <p:cNvSpPr>
            <a:spLocks noGrp="1"/>
          </p:cNvSpPr>
          <p:nvPr>
            <p:ph type="title"/>
          </p:nvPr>
        </p:nvSpPr>
        <p:spPr/>
        <p:txBody>
          <a:bodyPr/>
          <a:lstStyle/>
          <a:p>
            <a:r>
              <a:rPr lang="en-US" sz="4400" b="1" dirty="0">
                <a:latin typeface="Times New Roman" panose="02020603050405020304" pitchFamily="18" charset="0"/>
                <a:cs typeface="Times New Roman" panose="02020603050405020304" pitchFamily="18" charset="0"/>
              </a:rPr>
              <a:t>TEST AND TRAIN ACCURACIES</a:t>
            </a:r>
            <a:endParaRPr lang="en-IN" b="1" dirty="0"/>
          </a:p>
        </p:txBody>
      </p:sp>
      <p:pic>
        <p:nvPicPr>
          <p:cNvPr id="5" name="Content Placeholder 4">
            <a:extLst>
              <a:ext uri="{FF2B5EF4-FFF2-40B4-BE49-F238E27FC236}">
                <a16:creationId xmlns:a16="http://schemas.microsoft.com/office/drawing/2014/main" id="{C4BD7798-321B-D1C0-4002-A9095A7570E0}"/>
              </a:ext>
            </a:extLst>
          </p:cNvPr>
          <p:cNvPicPr>
            <a:picLocks noGrp="1" noChangeAspect="1"/>
          </p:cNvPicPr>
          <p:nvPr>
            <p:ph idx="1"/>
          </p:nvPr>
        </p:nvPicPr>
        <p:blipFill>
          <a:blip r:embed="rId2"/>
          <a:stretch>
            <a:fillRect/>
          </a:stretch>
        </p:blipFill>
        <p:spPr>
          <a:xfrm>
            <a:off x="2372642" y="1853247"/>
            <a:ext cx="5659696" cy="4057695"/>
          </a:xfrm>
        </p:spPr>
      </p:pic>
    </p:spTree>
    <p:extLst>
      <p:ext uri="{BB962C8B-B14F-4D97-AF65-F5344CB8AC3E}">
        <p14:creationId xmlns:p14="http://schemas.microsoft.com/office/powerpoint/2010/main" val="12163560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005A3-C85A-5829-E221-CB97F7BE1753}"/>
              </a:ext>
            </a:extLst>
          </p:cNvPr>
          <p:cNvSpPr>
            <a:spLocks noGrp="1"/>
          </p:cNvSpPr>
          <p:nvPr>
            <p:ph type="title"/>
          </p:nvPr>
        </p:nvSpPr>
        <p:spPr/>
        <p:txBody>
          <a:bodyPr/>
          <a:lstStyle/>
          <a:p>
            <a:r>
              <a:rPr lang="en-US" sz="4400" b="1" dirty="0">
                <a:latin typeface="Times New Roman" panose="02020603050405020304" pitchFamily="18" charset="0"/>
                <a:cs typeface="Times New Roman" panose="02020603050405020304" pitchFamily="18" charset="0"/>
              </a:rPr>
              <a:t>ACCURACY OF ML ALGORITHMS</a:t>
            </a:r>
            <a:endParaRPr lang="en-IN" sz="4400" b="1" dirty="0">
              <a:latin typeface="Times New Roman" panose="02020603050405020304" pitchFamily="18" charset="0"/>
              <a:cs typeface="Times New Roman" panose="02020603050405020304" pitchFamily="18" charset="0"/>
            </a:endParaRPr>
          </a:p>
        </p:txBody>
      </p:sp>
      <p:pic>
        <p:nvPicPr>
          <p:cNvPr id="11" name="Content Placeholder 10">
            <a:extLst>
              <a:ext uri="{FF2B5EF4-FFF2-40B4-BE49-F238E27FC236}">
                <a16:creationId xmlns:a16="http://schemas.microsoft.com/office/drawing/2014/main" id="{1B632ACF-D6B5-1923-88D3-8016360E6609}"/>
              </a:ext>
            </a:extLst>
          </p:cNvPr>
          <p:cNvPicPr>
            <a:picLocks noGrp="1" noChangeAspect="1"/>
          </p:cNvPicPr>
          <p:nvPr>
            <p:ph idx="1"/>
          </p:nvPr>
        </p:nvPicPr>
        <p:blipFill>
          <a:blip r:embed="rId2"/>
          <a:stretch>
            <a:fillRect/>
          </a:stretch>
        </p:blipFill>
        <p:spPr>
          <a:xfrm>
            <a:off x="1779985" y="1853248"/>
            <a:ext cx="7669306" cy="3702423"/>
          </a:xfrm>
        </p:spPr>
      </p:pic>
    </p:spTree>
    <p:extLst>
      <p:ext uri="{BB962C8B-B14F-4D97-AF65-F5344CB8AC3E}">
        <p14:creationId xmlns:p14="http://schemas.microsoft.com/office/powerpoint/2010/main" val="112534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64E77-5AD7-53AE-E356-0EC9EA8292E2}"/>
              </a:ext>
            </a:extLst>
          </p:cNvPr>
          <p:cNvSpPr>
            <a:spLocks noGrp="1"/>
          </p:cNvSpPr>
          <p:nvPr>
            <p:ph type="title"/>
          </p:nvPr>
        </p:nvSpPr>
        <p:spPr/>
        <p:txBody>
          <a:bodyPr/>
          <a:lstStyle/>
          <a:p>
            <a:r>
              <a:rPr lang="en-US" sz="4000" b="1" dirty="0">
                <a:latin typeface="Times New Roman" panose="02020603050405020304" pitchFamily="18" charset="0"/>
                <a:cs typeface="Times New Roman" panose="02020603050405020304" pitchFamily="18" charset="0"/>
              </a:rPr>
              <a:t>FINDING ALGORITHM WITH HIGH ACCURACY</a:t>
            </a:r>
            <a:endParaRPr lang="en-IN" dirty="0"/>
          </a:p>
        </p:txBody>
      </p:sp>
      <p:sp>
        <p:nvSpPr>
          <p:cNvPr id="5" name="TextBox 4">
            <a:extLst>
              <a:ext uri="{FF2B5EF4-FFF2-40B4-BE49-F238E27FC236}">
                <a16:creationId xmlns:a16="http://schemas.microsoft.com/office/drawing/2014/main" id="{96B3AEC3-A38E-8D90-8217-BE9042C86FBF}"/>
              </a:ext>
            </a:extLst>
          </p:cNvPr>
          <p:cNvSpPr txBox="1"/>
          <p:nvPr/>
        </p:nvSpPr>
        <p:spPr>
          <a:xfrm>
            <a:off x="2186609" y="5327374"/>
            <a:ext cx="7682948" cy="1200329"/>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We have found that, “</a:t>
            </a:r>
            <a:r>
              <a:rPr lang="en-US" sz="2400" b="1" dirty="0">
                <a:solidFill>
                  <a:srgbClr val="FFFF00"/>
                </a:solidFill>
                <a:latin typeface="Times New Roman" panose="02020603050405020304" pitchFamily="18" charset="0"/>
                <a:cs typeface="Times New Roman" panose="02020603050405020304" pitchFamily="18" charset="0"/>
              </a:rPr>
              <a:t>Random Forest Algorithm</a:t>
            </a:r>
            <a:r>
              <a:rPr lang="en-US" sz="2400" dirty="0">
                <a:latin typeface="Times New Roman" panose="02020603050405020304" pitchFamily="18" charset="0"/>
                <a:cs typeface="Times New Roman" panose="02020603050405020304" pitchFamily="18" charset="0"/>
              </a:rPr>
              <a:t>” and “</a:t>
            </a:r>
            <a:r>
              <a:rPr lang="en-US" sz="2400" b="1" dirty="0">
                <a:solidFill>
                  <a:srgbClr val="FFFF00"/>
                </a:solidFill>
                <a:latin typeface="Times New Roman" panose="02020603050405020304" pitchFamily="18" charset="0"/>
                <a:cs typeface="Times New Roman" panose="02020603050405020304" pitchFamily="18" charset="0"/>
              </a:rPr>
              <a:t>Gradient Boosting</a:t>
            </a:r>
            <a:r>
              <a:rPr lang="en-US" sz="2400" dirty="0">
                <a:latin typeface="Times New Roman" panose="02020603050405020304" pitchFamily="18" charset="0"/>
                <a:cs typeface="Times New Roman" panose="02020603050405020304" pitchFamily="18" charset="0"/>
              </a:rPr>
              <a:t>” are achieving the highest accuracy among all the algorithms.</a:t>
            </a:r>
            <a:endParaRPr lang="en-IN" sz="2400" dirty="0">
              <a:latin typeface="Times New Roman" panose="02020603050405020304" pitchFamily="18" charset="0"/>
              <a:cs typeface="Times New Roman" panose="02020603050405020304" pitchFamily="18" charset="0"/>
            </a:endParaRPr>
          </a:p>
        </p:txBody>
      </p:sp>
      <p:pic>
        <p:nvPicPr>
          <p:cNvPr id="14" name="Content Placeholder 13">
            <a:extLst>
              <a:ext uri="{FF2B5EF4-FFF2-40B4-BE49-F238E27FC236}">
                <a16:creationId xmlns:a16="http://schemas.microsoft.com/office/drawing/2014/main" id="{8AD6A9EB-8B4F-A1D7-253A-ABE73E3F576B}"/>
              </a:ext>
            </a:extLst>
          </p:cNvPr>
          <p:cNvPicPr>
            <a:picLocks noGrp="1" noChangeAspect="1"/>
          </p:cNvPicPr>
          <p:nvPr>
            <p:ph idx="1"/>
          </p:nvPr>
        </p:nvPicPr>
        <p:blipFill>
          <a:blip r:embed="rId3"/>
          <a:stretch>
            <a:fillRect/>
          </a:stretch>
        </p:blipFill>
        <p:spPr>
          <a:xfrm>
            <a:off x="1598015" y="2176552"/>
            <a:ext cx="8995969" cy="2855410"/>
          </a:xfrm>
        </p:spPr>
      </p:pic>
    </p:spTree>
    <p:extLst>
      <p:ext uri="{BB962C8B-B14F-4D97-AF65-F5344CB8AC3E}">
        <p14:creationId xmlns:p14="http://schemas.microsoft.com/office/powerpoint/2010/main" val="12726984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2255E-F62C-BE1A-AA98-061DAA3A2B6A}"/>
              </a:ext>
            </a:extLst>
          </p:cNvPr>
          <p:cNvSpPr>
            <a:spLocks noGrp="1"/>
          </p:cNvSpPr>
          <p:nvPr>
            <p:ph type="title"/>
          </p:nvPr>
        </p:nvSpPr>
        <p:spPr/>
        <p:txBody>
          <a:bodyPr/>
          <a:lstStyle/>
          <a:p>
            <a:r>
              <a:rPr lang="en-US" sz="4400" b="1" dirty="0">
                <a:latin typeface="Times New Roman" panose="02020603050405020304" pitchFamily="18" charset="0"/>
                <a:cs typeface="Times New Roman" panose="02020603050405020304" pitchFamily="18" charset="0"/>
              </a:rPr>
              <a:t>WEB APPLICATION</a:t>
            </a:r>
            <a:endParaRPr lang="en-IN" sz="4800" dirty="0"/>
          </a:p>
        </p:txBody>
      </p:sp>
      <p:pic>
        <p:nvPicPr>
          <p:cNvPr id="5" name="Content Placeholder 4">
            <a:extLst>
              <a:ext uri="{FF2B5EF4-FFF2-40B4-BE49-F238E27FC236}">
                <a16:creationId xmlns:a16="http://schemas.microsoft.com/office/drawing/2014/main" id="{56FA66B2-09BD-3750-3CFA-14C62F86AD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9810" y="1428198"/>
            <a:ext cx="6213020" cy="4977084"/>
          </a:xfrm>
        </p:spPr>
      </p:pic>
      <p:sp>
        <p:nvSpPr>
          <p:cNvPr id="7" name="TextBox 6">
            <a:extLst>
              <a:ext uri="{FF2B5EF4-FFF2-40B4-BE49-F238E27FC236}">
                <a16:creationId xmlns:a16="http://schemas.microsoft.com/office/drawing/2014/main" id="{7934EAC0-9CD4-6C31-02D1-482265352C50}"/>
              </a:ext>
            </a:extLst>
          </p:cNvPr>
          <p:cNvSpPr txBox="1"/>
          <p:nvPr/>
        </p:nvSpPr>
        <p:spPr>
          <a:xfrm>
            <a:off x="8694510" y="3047383"/>
            <a:ext cx="2268130" cy="954107"/>
          </a:xfrm>
          <a:prstGeom prst="rect">
            <a:avLst/>
          </a:prstGeom>
          <a:noFill/>
        </p:spPr>
        <p:txBody>
          <a:bodyPr wrap="square" rtlCol="0">
            <a:spAutoFit/>
          </a:bodyPr>
          <a:lstStyle/>
          <a:p>
            <a:r>
              <a:rPr lang="en-US" sz="2800" b="1" dirty="0" err="1">
                <a:solidFill>
                  <a:srgbClr val="FFFF00"/>
                </a:solidFill>
                <a:latin typeface="Times New Roman" panose="02020603050405020304" pitchFamily="18" charset="0"/>
                <a:cs typeface="Times New Roman" panose="02020603050405020304" pitchFamily="18" charset="0"/>
              </a:rPr>
              <a:t>GrowSmart</a:t>
            </a:r>
            <a:r>
              <a:rPr lang="en-US" sz="2800" b="1" dirty="0">
                <a:solidFill>
                  <a:srgbClr val="FFFF00"/>
                </a:solidFill>
                <a:latin typeface="Times New Roman" panose="02020603050405020304" pitchFamily="18" charset="0"/>
                <a:cs typeface="Times New Roman" panose="02020603050405020304" pitchFamily="18" charset="0"/>
              </a:rPr>
              <a:t> Home Page</a:t>
            </a:r>
            <a:endParaRPr lang="en-IN" sz="2800" b="1"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37312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B6EC1-DBE1-5992-F1A1-AEC6DC186AAC}"/>
              </a:ext>
            </a:extLst>
          </p:cNvPr>
          <p:cNvSpPr>
            <a:spLocks noGrp="1"/>
          </p:cNvSpPr>
          <p:nvPr>
            <p:ph type="title"/>
          </p:nvPr>
        </p:nvSpPr>
        <p:spPr/>
        <p:txBody>
          <a:bodyPr/>
          <a:lstStyle/>
          <a:p>
            <a:r>
              <a:rPr lang="en-US" sz="4400" b="1" dirty="0">
                <a:solidFill>
                  <a:schemeClr val="tx1"/>
                </a:solidFill>
                <a:latin typeface="Times New Roman" panose="02020603050405020304" pitchFamily="18" charset="0"/>
                <a:cs typeface="Times New Roman" panose="02020603050405020304" pitchFamily="18" charset="0"/>
              </a:rPr>
              <a:t>WEB APPLICATION</a:t>
            </a:r>
            <a:endParaRPr lang="en-IN" sz="4400" b="1" dirty="0">
              <a:solidFill>
                <a:schemeClr val="tx1"/>
              </a:solidFill>
              <a:latin typeface="Times New Roman" panose="02020603050405020304" pitchFamily="18" charset="0"/>
              <a:cs typeface="Times New Roman" panose="02020603050405020304" pitchFamily="18" charset="0"/>
            </a:endParaRPr>
          </a:p>
        </p:txBody>
      </p:sp>
      <p:sp>
        <p:nvSpPr>
          <p:cNvPr id="10" name="Text Placeholder 9">
            <a:extLst>
              <a:ext uri="{FF2B5EF4-FFF2-40B4-BE49-F238E27FC236}">
                <a16:creationId xmlns:a16="http://schemas.microsoft.com/office/drawing/2014/main" id="{4EF74A12-FC79-2FB4-D5A3-E557D2B29E6B}"/>
              </a:ext>
            </a:extLst>
          </p:cNvPr>
          <p:cNvSpPr>
            <a:spLocks noGrp="1"/>
          </p:cNvSpPr>
          <p:nvPr>
            <p:ph type="body" idx="1"/>
          </p:nvPr>
        </p:nvSpPr>
        <p:spPr>
          <a:xfrm>
            <a:off x="1103313" y="1676400"/>
            <a:ext cx="4396338" cy="804862"/>
          </a:xfrm>
        </p:spPr>
        <p:txBody>
          <a:bodyPr/>
          <a:lstStyle/>
          <a:p>
            <a:r>
              <a:rPr lang="en-US" sz="2800" dirty="0">
                <a:solidFill>
                  <a:srgbClr val="FFFF00"/>
                </a:solidFill>
                <a:latin typeface="Times New Roman" panose="02020603050405020304" pitchFamily="18" charset="0"/>
                <a:cs typeface="Times New Roman" panose="02020603050405020304" pitchFamily="18" charset="0"/>
              </a:rPr>
              <a:t>Crop Recommendation System </a:t>
            </a:r>
            <a:endParaRPr lang="en-IN" sz="2800" dirty="0">
              <a:solidFill>
                <a:srgbClr val="FFFF00"/>
              </a:solidFill>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929107E7-263C-D140-9F51-F8FBEFA4B5C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103313" y="2689621"/>
            <a:ext cx="4395787" cy="3391696"/>
          </a:xfrm>
        </p:spPr>
      </p:pic>
      <p:sp>
        <p:nvSpPr>
          <p:cNvPr id="11" name="Text Placeholder 10">
            <a:extLst>
              <a:ext uri="{FF2B5EF4-FFF2-40B4-BE49-F238E27FC236}">
                <a16:creationId xmlns:a16="http://schemas.microsoft.com/office/drawing/2014/main" id="{5DF50195-FC5F-B457-4502-513E2991E4D2}"/>
              </a:ext>
            </a:extLst>
          </p:cNvPr>
          <p:cNvSpPr>
            <a:spLocks noGrp="1"/>
          </p:cNvSpPr>
          <p:nvPr>
            <p:ph type="body" sz="quarter" idx="3"/>
          </p:nvPr>
        </p:nvSpPr>
        <p:spPr>
          <a:xfrm>
            <a:off x="6692623" y="1676400"/>
            <a:ext cx="4396339" cy="804862"/>
          </a:xfrm>
        </p:spPr>
        <p:txBody>
          <a:bodyPr/>
          <a:lstStyle/>
          <a:p>
            <a:r>
              <a:rPr lang="en-US" sz="2800" dirty="0">
                <a:solidFill>
                  <a:srgbClr val="FFFF00"/>
                </a:solidFill>
                <a:latin typeface="Times New Roman" panose="02020603050405020304" pitchFamily="18" charset="0"/>
                <a:cs typeface="Times New Roman" panose="02020603050405020304" pitchFamily="18" charset="0"/>
              </a:rPr>
              <a:t>Crop Recommendation Result</a:t>
            </a:r>
            <a:endParaRPr lang="en-IN" sz="2800" dirty="0">
              <a:solidFill>
                <a:srgbClr val="FFFF00"/>
              </a:solidFill>
              <a:latin typeface="Times New Roman" panose="02020603050405020304" pitchFamily="18" charset="0"/>
              <a:cs typeface="Times New Roman" panose="02020603050405020304" pitchFamily="18" charset="0"/>
            </a:endParaRPr>
          </a:p>
        </p:txBody>
      </p:sp>
      <p:pic>
        <p:nvPicPr>
          <p:cNvPr id="9" name="Content Placeholder 8">
            <a:extLst>
              <a:ext uri="{FF2B5EF4-FFF2-40B4-BE49-F238E27FC236}">
                <a16:creationId xmlns:a16="http://schemas.microsoft.com/office/drawing/2014/main" id="{06D8CF52-9618-AAF7-57B5-FD597892362B}"/>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692899" y="2608341"/>
            <a:ext cx="4395788" cy="3391696"/>
          </a:xfrm>
        </p:spPr>
      </p:pic>
    </p:spTree>
    <p:extLst>
      <p:ext uri="{BB962C8B-B14F-4D97-AF65-F5344CB8AC3E}">
        <p14:creationId xmlns:p14="http://schemas.microsoft.com/office/powerpoint/2010/main" val="1860327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DFEE7-EA17-1688-3D4A-523A31ED46D9}"/>
              </a:ext>
            </a:extLst>
          </p:cNvPr>
          <p:cNvSpPr>
            <a:spLocks noGrp="1"/>
          </p:cNvSpPr>
          <p:nvPr>
            <p:ph type="title"/>
          </p:nvPr>
        </p:nvSpPr>
        <p:spPr/>
        <p:txBody>
          <a:bodyPr/>
          <a:lstStyle/>
          <a:p>
            <a:r>
              <a:rPr lang="en-US" sz="4400" b="1" dirty="0">
                <a:latin typeface="Times New Roman" panose="02020603050405020304" pitchFamily="18" charset="0"/>
                <a:cs typeface="Times New Roman" panose="02020603050405020304" pitchFamily="18" charset="0"/>
              </a:rPr>
              <a:t>WEB APPLICATION</a:t>
            </a:r>
            <a:endParaRPr lang="en-IN" sz="4400" dirty="0"/>
          </a:p>
        </p:txBody>
      </p:sp>
      <p:sp>
        <p:nvSpPr>
          <p:cNvPr id="9" name="Text Placeholder 8">
            <a:extLst>
              <a:ext uri="{FF2B5EF4-FFF2-40B4-BE49-F238E27FC236}">
                <a16:creationId xmlns:a16="http://schemas.microsoft.com/office/drawing/2014/main" id="{A570D153-EF67-13B9-43AB-91A7D010192B}"/>
              </a:ext>
            </a:extLst>
          </p:cNvPr>
          <p:cNvSpPr>
            <a:spLocks noGrp="1"/>
          </p:cNvSpPr>
          <p:nvPr>
            <p:ph type="body" idx="1"/>
          </p:nvPr>
        </p:nvSpPr>
        <p:spPr>
          <a:xfrm>
            <a:off x="1103313" y="1472090"/>
            <a:ext cx="4396338" cy="865822"/>
          </a:xfrm>
        </p:spPr>
        <p:txBody>
          <a:bodyPr/>
          <a:lstStyle/>
          <a:p>
            <a:r>
              <a:rPr lang="en-US" sz="2800" dirty="0">
                <a:solidFill>
                  <a:srgbClr val="FFFF00"/>
                </a:solidFill>
                <a:latin typeface="Times New Roman" panose="02020603050405020304" pitchFamily="18" charset="0"/>
                <a:cs typeface="Times New Roman" panose="02020603050405020304" pitchFamily="18" charset="0"/>
              </a:rPr>
              <a:t>Fertilizer Recommendation System</a:t>
            </a:r>
            <a:endParaRPr lang="en-IN" sz="2800" dirty="0">
              <a:solidFill>
                <a:srgbClr val="FFFF00"/>
              </a:solidFill>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BAB1B73F-6391-4885-A0DA-AE9BF99A25A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103864" y="2514600"/>
            <a:ext cx="4395787" cy="3741738"/>
          </a:xfrm>
        </p:spPr>
      </p:pic>
      <p:sp>
        <p:nvSpPr>
          <p:cNvPr id="10" name="Text Placeholder 9">
            <a:extLst>
              <a:ext uri="{FF2B5EF4-FFF2-40B4-BE49-F238E27FC236}">
                <a16:creationId xmlns:a16="http://schemas.microsoft.com/office/drawing/2014/main" id="{D28DF429-63B5-FCC2-FDCD-E1FFF162D6A1}"/>
              </a:ext>
            </a:extLst>
          </p:cNvPr>
          <p:cNvSpPr>
            <a:spLocks noGrp="1"/>
          </p:cNvSpPr>
          <p:nvPr>
            <p:ph type="body" sz="quarter" idx="3"/>
          </p:nvPr>
        </p:nvSpPr>
        <p:spPr>
          <a:xfrm>
            <a:off x="6692348" y="1472089"/>
            <a:ext cx="4396339" cy="865822"/>
          </a:xfrm>
        </p:spPr>
        <p:txBody>
          <a:bodyPr/>
          <a:lstStyle/>
          <a:p>
            <a:r>
              <a:rPr lang="en-US" sz="2800" dirty="0">
                <a:solidFill>
                  <a:srgbClr val="FFFF00"/>
                </a:solidFill>
                <a:latin typeface="Times New Roman" panose="02020603050405020304" pitchFamily="18" charset="0"/>
                <a:cs typeface="Times New Roman" panose="02020603050405020304" pitchFamily="18" charset="0"/>
              </a:rPr>
              <a:t>Fertilizer Recommendation Result</a:t>
            </a:r>
            <a:endParaRPr lang="en-IN" sz="2800" dirty="0">
              <a:solidFill>
                <a:srgbClr val="FFFF00"/>
              </a:solidFill>
              <a:latin typeface="Times New Roman" panose="02020603050405020304" pitchFamily="18"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1AED8043-A325-4BA8-4DA0-0D15084B143E}"/>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692348" y="2481262"/>
            <a:ext cx="4396339" cy="3741738"/>
          </a:xfrm>
        </p:spPr>
      </p:pic>
    </p:spTree>
    <p:extLst>
      <p:ext uri="{BB962C8B-B14F-4D97-AF65-F5344CB8AC3E}">
        <p14:creationId xmlns:p14="http://schemas.microsoft.com/office/powerpoint/2010/main" val="17145955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DFEE7-EA17-1688-3D4A-523A31ED46D9}"/>
              </a:ext>
            </a:extLst>
          </p:cNvPr>
          <p:cNvSpPr>
            <a:spLocks noGrp="1"/>
          </p:cNvSpPr>
          <p:nvPr>
            <p:ph type="title"/>
          </p:nvPr>
        </p:nvSpPr>
        <p:spPr/>
        <p:txBody>
          <a:bodyPr/>
          <a:lstStyle/>
          <a:p>
            <a:r>
              <a:rPr lang="en-US" sz="4400" b="1" dirty="0">
                <a:latin typeface="Times New Roman" panose="02020603050405020304" pitchFamily="18" charset="0"/>
                <a:cs typeface="Times New Roman" panose="02020603050405020304" pitchFamily="18" charset="0"/>
              </a:rPr>
              <a:t>WEB APPLICATION</a:t>
            </a:r>
            <a:endParaRPr lang="en-IN" sz="4400" dirty="0"/>
          </a:p>
        </p:txBody>
      </p:sp>
      <p:sp>
        <p:nvSpPr>
          <p:cNvPr id="9" name="Text Placeholder 8">
            <a:extLst>
              <a:ext uri="{FF2B5EF4-FFF2-40B4-BE49-F238E27FC236}">
                <a16:creationId xmlns:a16="http://schemas.microsoft.com/office/drawing/2014/main" id="{06EA4048-5CFA-940B-2BCD-AADF1E8F7419}"/>
              </a:ext>
            </a:extLst>
          </p:cNvPr>
          <p:cNvSpPr>
            <a:spLocks noGrp="1"/>
          </p:cNvSpPr>
          <p:nvPr>
            <p:ph type="body" idx="1"/>
          </p:nvPr>
        </p:nvSpPr>
        <p:spPr>
          <a:xfrm>
            <a:off x="1103312" y="1534160"/>
            <a:ext cx="4396338" cy="947102"/>
          </a:xfrm>
        </p:spPr>
        <p:txBody>
          <a:bodyPr/>
          <a:lstStyle/>
          <a:p>
            <a:r>
              <a:rPr lang="en-US" sz="2800" dirty="0">
                <a:solidFill>
                  <a:srgbClr val="FFFF00"/>
                </a:solidFill>
                <a:latin typeface="Times New Roman" panose="02020603050405020304" pitchFamily="18" charset="0"/>
                <a:cs typeface="Times New Roman" panose="02020603050405020304" pitchFamily="18" charset="0"/>
              </a:rPr>
              <a:t>Pesticide Recommendations System</a:t>
            </a:r>
            <a:endParaRPr lang="en-IN" sz="2800" dirty="0">
              <a:solidFill>
                <a:srgbClr val="FFFF00"/>
              </a:solidFill>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1E3B1CBA-C182-FE8F-7D59-ABDADAF1311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103313" y="2934690"/>
            <a:ext cx="4395787" cy="2683789"/>
          </a:xfrm>
        </p:spPr>
      </p:pic>
      <p:sp>
        <p:nvSpPr>
          <p:cNvPr id="10" name="Text Placeholder 9">
            <a:extLst>
              <a:ext uri="{FF2B5EF4-FFF2-40B4-BE49-F238E27FC236}">
                <a16:creationId xmlns:a16="http://schemas.microsoft.com/office/drawing/2014/main" id="{634AC672-8559-459A-678B-2F9607512549}"/>
              </a:ext>
            </a:extLst>
          </p:cNvPr>
          <p:cNvSpPr>
            <a:spLocks noGrp="1"/>
          </p:cNvSpPr>
          <p:nvPr>
            <p:ph type="body" sz="quarter" idx="3"/>
          </p:nvPr>
        </p:nvSpPr>
        <p:spPr>
          <a:xfrm>
            <a:off x="6692623" y="1534160"/>
            <a:ext cx="4396339" cy="947102"/>
          </a:xfrm>
        </p:spPr>
        <p:txBody>
          <a:bodyPr/>
          <a:lstStyle/>
          <a:p>
            <a:r>
              <a:rPr lang="en-US" sz="2800" dirty="0">
                <a:solidFill>
                  <a:srgbClr val="FFFF00"/>
                </a:solidFill>
                <a:latin typeface="Times New Roman" panose="02020603050405020304" pitchFamily="18" charset="0"/>
                <a:cs typeface="Times New Roman" panose="02020603050405020304" pitchFamily="18" charset="0"/>
              </a:rPr>
              <a:t>Pesticide Recommendation Result</a:t>
            </a:r>
            <a:endParaRPr lang="en-IN" sz="2800" dirty="0"/>
          </a:p>
        </p:txBody>
      </p:sp>
      <p:pic>
        <p:nvPicPr>
          <p:cNvPr id="8" name="Content Placeholder 7">
            <a:extLst>
              <a:ext uri="{FF2B5EF4-FFF2-40B4-BE49-F238E27FC236}">
                <a16:creationId xmlns:a16="http://schemas.microsoft.com/office/drawing/2014/main" id="{CF589A7D-AAC5-6D46-367A-39009E667ED8}"/>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692899" y="2934690"/>
            <a:ext cx="4395788" cy="2683789"/>
          </a:xfrm>
        </p:spPr>
      </p:pic>
    </p:spTree>
    <p:extLst>
      <p:ext uri="{BB962C8B-B14F-4D97-AF65-F5344CB8AC3E}">
        <p14:creationId xmlns:p14="http://schemas.microsoft.com/office/powerpoint/2010/main" val="3695990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2FA47-A54E-F768-4724-C8944B11FB62}"/>
              </a:ext>
            </a:extLst>
          </p:cNvPr>
          <p:cNvSpPr>
            <a:spLocks noGrp="1"/>
          </p:cNvSpPr>
          <p:nvPr>
            <p:ph type="title"/>
          </p:nvPr>
        </p:nvSpPr>
        <p:spPr/>
        <p:txBody>
          <a:bodyPr/>
          <a:lstStyle/>
          <a:p>
            <a:r>
              <a:rPr lang="en-US" sz="4400" b="1" dirty="0">
                <a:latin typeface="Times New Roman" panose="02020603050405020304" pitchFamily="18" charset="0"/>
                <a:cs typeface="Times New Roman" panose="02020603050405020304" pitchFamily="18" charset="0"/>
              </a:rPr>
              <a:t>WEB APPLICATION</a:t>
            </a:r>
            <a:endParaRPr lang="en-IN" dirty="0"/>
          </a:p>
        </p:txBody>
      </p:sp>
      <p:pic>
        <p:nvPicPr>
          <p:cNvPr id="7" name="Content Placeholder 6">
            <a:extLst>
              <a:ext uri="{FF2B5EF4-FFF2-40B4-BE49-F238E27FC236}">
                <a16:creationId xmlns:a16="http://schemas.microsoft.com/office/drawing/2014/main" id="{1DFAE890-D8F0-CF50-E68E-935FE2E284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5760" y="1747520"/>
            <a:ext cx="5577840" cy="4480560"/>
          </a:xfrm>
        </p:spPr>
      </p:pic>
      <p:sp>
        <p:nvSpPr>
          <p:cNvPr id="8" name="TextBox 7">
            <a:extLst>
              <a:ext uri="{FF2B5EF4-FFF2-40B4-BE49-F238E27FC236}">
                <a16:creationId xmlns:a16="http://schemas.microsoft.com/office/drawing/2014/main" id="{0DE84E2F-D2AA-8D1A-20F8-C6331EAB0125}"/>
              </a:ext>
            </a:extLst>
          </p:cNvPr>
          <p:cNvSpPr txBox="1"/>
          <p:nvPr/>
        </p:nvSpPr>
        <p:spPr>
          <a:xfrm>
            <a:off x="8203249" y="3079859"/>
            <a:ext cx="2161486" cy="1815882"/>
          </a:xfrm>
          <a:prstGeom prst="rect">
            <a:avLst/>
          </a:prstGeom>
          <a:noFill/>
        </p:spPr>
        <p:txBody>
          <a:bodyPr wrap="square" rtlCol="0">
            <a:spAutoFit/>
          </a:bodyPr>
          <a:lstStyle/>
          <a:p>
            <a:r>
              <a:rPr lang="en-US" sz="2800" b="1" dirty="0" err="1">
                <a:solidFill>
                  <a:srgbClr val="FFFF00"/>
                </a:solidFill>
                <a:latin typeface="Times New Roman" panose="02020603050405020304" pitchFamily="18" charset="0"/>
                <a:cs typeface="Times New Roman" panose="02020603050405020304" pitchFamily="18" charset="0"/>
              </a:rPr>
              <a:t>GrowSmart</a:t>
            </a:r>
            <a:r>
              <a:rPr lang="en-US" sz="2800" b="1" dirty="0">
                <a:solidFill>
                  <a:srgbClr val="FFFF00"/>
                </a:solidFill>
                <a:latin typeface="Times New Roman" panose="02020603050405020304" pitchFamily="18" charset="0"/>
                <a:cs typeface="Times New Roman" panose="02020603050405020304" pitchFamily="18" charset="0"/>
              </a:rPr>
              <a:t> Fertilizer &amp; Pesticide Store</a:t>
            </a:r>
            <a:endParaRPr lang="en-IN" sz="2800" b="1"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45092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84CB9-2014-196F-4BE3-AD923695FE36}"/>
              </a:ext>
            </a:extLst>
          </p:cNvPr>
          <p:cNvSpPr>
            <a:spLocks noGrp="1"/>
          </p:cNvSpPr>
          <p:nvPr>
            <p:ph type="title"/>
          </p:nvPr>
        </p:nvSpPr>
        <p:spPr>
          <a:xfrm>
            <a:off x="646111" y="452718"/>
            <a:ext cx="9404723" cy="844237"/>
          </a:xfrm>
        </p:spPr>
        <p:txBody>
          <a:bodyPr/>
          <a:lstStyle/>
          <a:p>
            <a:r>
              <a:rPr lang="en-US" sz="4400" b="1" dirty="0">
                <a:latin typeface="Times New Roman" panose="02020603050405020304" pitchFamily="18" charset="0"/>
                <a:cs typeface="Times New Roman" panose="02020603050405020304" pitchFamily="18" charset="0"/>
              </a:rPr>
              <a:t>FUTURE WORK</a:t>
            </a:r>
            <a:endParaRPr lang="en-IN" sz="4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BD15FAF-1A16-F297-09B9-ED7736732832}"/>
              </a:ext>
            </a:extLst>
          </p:cNvPr>
          <p:cNvSpPr>
            <a:spLocks noGrp="1"/>
          </p:cNvSpPr>
          <p:nvPr>
            <p:ph idx="1"/>
          </p:nvPr>
        </p:nvSpPr>
        <p:spPr>
          <a:xfrm>
            <a:off x="1103312" y="1464906"/>
            <a:ext cx="9272329" cy="4783494"/>
          </a:xfrm>
        </p:spPr>
        <p:txBody>
          <a:bodyPr>
            <a:normAutofit lnSpcReduction="10000"/>
          </a:bodyPr>
          <a:lstStyle/>
          <a:p>
            <a:pPr algn="just"/>
            <a:r>
              <a:rPr lang="en-US" sz="2400" dirty="0" err="1">
                <a:latin typeface="Times New Roman" panose="02020603050405020304" pitchFamily="18" charset="0"/>
                <a:cs typeface="Times New Roman" panose="02020603050405020304" pitchFamily="18" charset="0"/>
              </a:rPr>
              <a:t>GrowSmart</a:t>
            </a:r>
            <a:r>
              <a:rPr lang="en-US" sz="2400" dirty="0">
                <a:latin typeface="Times New Roman" panose="02020603050405020304" pitchFamily="18" charset="0"/>
                <a:cs typeface="Times New Roman" panose="02020603050405020304" pitchFamily="18" charset="0"/>
              </a:rPr>
              <a:t> currently supports 22 crops and we will be add other crops. Moreover, in the future, fertilizers can also be added accordingly. </a:t>
            </a:r>
          </a:p>
          <a:p>
            <a:pPr algn="just"/>
            <a:r>
              <a:rPr lang="en-US" sz="2400" dirty="0">
                <a:latin typeface="Times New Roman" panose="02020603050405020304" pitchFamily="18" charset="0"/>
                <a:cs typeface="Times New Roman" panose="02020603050405020304" pitchFamily="18" charset="0"/>
              </a:rPr>
              <a:t> In Crop Recommendation, values are manually entered by user of temperature, humidity, rainfall. Admin can also use some weather API to fetch the real time parameters by the city and state.</a:t>
            </a:r>
          </a:p>
          <a:p>
            <a:pPr algn="just"/>
            <a:r>
              <a:rPr lang="en-US" sz="2400" dirty="0">
                <a:latin typeface="Times New Roman" panose="02020603050405020304" pitchFamily="18" charset="0"/>
                <a:cs typeface="Times New Roman" panose="02020603050405020304" pitchFamily="18" charset="0"/>
              </a:rPr>
              <a:t>In Pesticide Recommendation, we have only provided only pesticide suggestions based on pest here we can improve it by detecting the pest using DL methods and provide recommendations based on the results and pesticide code can be integrated with drone code so that it can take live pictures of pests and by email or by mobile the farmers would be notified about the pest along with the pesticides. </a:t>
            </a:r>
          </a:p>
          <a:p>
            <a:pPr algn="just"/>
            <a:r>
              <a:rPr lang="en-US" sz="2400" dirty="0">
                <a:latin typeface="Times New Roman" panose="02020603050405020304" pitchFamily="18" charset="0"/>
                <a:cs typeface="Times New Roman" panose="02020603050405020304" pitchFamily="18" charset="0"/>
              </a:rPr>
              <a:t>We will be incorporating more Machine Learning and Deep learning models for achieving better results. </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63670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BEBB9-5A04-455A-11C7-37122FD9C582}"/>
              </a:ext>
            </a:extLst>
          </p:cNvPr>
          <p:cNvSpPr>
            <a:spLocks noGrp="1"/>
          </p:cNvSpPr>
          <p:nvPr>
            <p:ph type="title"/>
          </p:nvPr>
        </p:nvSpPr>
        <p:spPr/>
        <p:txBody>
          <a:bodyPr/>
          <a:lstStyle/>
          <a:p>
            <a:r>
              <a:rPr lang="en-IN" sz="4400" b="1"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3B2DF34E-AA69-5C73-F84B-1D98E25203F9}"/>
              </a:ext>
            </a:extLst>
          </p:cNvPr>
          <p:cNvSpPr>
            <a:spLocks noGrp="1"/>
          </p:cNvSpPr>
          <p:nvPr>
            <p:ph idx="1"/>
          </p:nvPr>
        </p:nvSpPr>
        <p:spPr>
          <a:xfrm>
            <a:off x="1108787" y="1853248"/>
            <a:ext cx="9974425" cy="4152555"/>
          </a:xfrm>
        </p:spPr>
        <p:txBody>
          <a:bodyPr>
            <a:noAutofit/>
          </a:bodyPr>
          <a:lstStyle/>
          <a:p>
            <a:pPr marL="0" indent="0" algn="just">
              <a:buNone/>
            </a:pPr>
            <a:r>
              <a:rPr lang="en-US" sz="2400" dirty="0">
                <a:latin typeface="Times New Roman" panose="02020603050405020304" pitchFamily="18" charset="0"/>
                <a:cs typeface="Times New Roman" panose="02020603050405020304" pitchFamily="18" charset="0"/>
              </a:rPr>
              <a:t>[1] </a:t>
            </a:r>
            <a:r>
              <a:rPr lang="en-IN" sz="2400" b="0" i="0" u="none" strike="noStrike" kern="1200" dirty="0">
                <a:effectLst/>
                <a:latin typeface="Times New Roman" panose="02020603050405020304" pitchFamily="18" charset="0"/>
                <a:ea typeface="+mn-ea"/>
                <a:cs typeface="Times New Roman" panose="02020603050405020304" pitchFamily="18" charset="0"/>
              </a:rPr>
              <a:t>Aditya, Param Patil</a:t>
            </a:r>
            <a:r>
              <a:rPr lang="en-IN" sz="2400" dirty="0">
                <a:latin typeface="Times New Roman" panose="02020603050405020304" pitchFamily="18" charset="0"/>
                <a:ea typeface="+mn-ea"/>
                <a:cs typeface="Times New Roman" panose="02020603050405020304" pitchFamily="18" charset="0"/>
              </a:rPr>
              <a:t>, </a:t>
            </a:r>
            <a:r>
              <a:rPr lang="en-IN" sz="2400" b="0" i="0" u="none" strike="noStrike" kern="1200" dirty="0" err="1">
                <a:effectLst/>
                <a:latin typeface="Times New Roman" panose="02020603050405020304" pitchFamily="18" charset="0"/>
                <a:ea typeface="+mn-ea"/>
                <a:cs typeface="Times New Roman" panose="02020603050405020304" pitchFamily="18" charset="0"/>
              </a:rPr>
              <a:t>Vatsa</a:t>
            </a:r>
            <a:r>
              <a:rPr lang="en-IN" sz="2400" b="0" i="0" u="none" strike="noStrike" kern="1200" dirty="0">
                <a:effectLst/>
                <a:latin typeface="Times New Roman" panose="02020603050405020304" pitchFamily="18" charset="0"/>
                <a:ea typeface="+mn-ea"/>
                <a:cs typeface="Times New Roman" panose="02020603050405020304" pitchFamily="18" charset="0"/>
              </a:rPr>
              <a:t> </a:t>
            </a:r>
            <a:r>
              <a:rPr lang="en-IN" sz="2400" b="0" i="0" u="none" strike="noStrike" kern="1200" dirty="0" err="1">
                <a:effectLst/>
                <a:latin typeface="Times New Roman" panose="02020603050405020304" pitchFamily="18" charset="0"/>
                <a:ea typeface="+mn-ea"/>
                <a:cs typeface="Times New Roman" panose="02020603050405020304" pitchFamily="18" charset="0"/>
              </a:rPr>
              <a:t>Nagaria</a:t>
            </a:r>
            <a:r>
              <a:rPr lang="en-IN" sz="2400" dirty="0">
                <a:latin typeface="Times New Roman" panose="02020603050405020304" pitchFamily="18" charset="0"/>
                <a:ea typeface="+mn-ea"/>
                <a:cs typeface="Times New Roman" panose="02020603050405020304" pitchFamily="18" charset="0"/>
              </a:rPr>
              <a:t>, </a:t>
            </a:r>
            <a:r>
              <a:rPr lang="en-IN" sz="2400" b="0" i="0" u="none" strike="noStrike" kern="1200" dirty="0" err="1">
                <a:effectLst/>
                <a:latin typeface="Times New Roman" panose="02020603050405020304" pitchFamily="18" charset="0"/>
                <a:ea typeface="+mn-ea"/>
                <a:cs typeface="Times New Roman" panose="02020603050405020304" pitchFamily="18" charset="0"/>
              </a:rPr>
              <a:t>Shobhit</a:t>
            </a:r>
            <a:r>
              <a:rPr lang="en-IN" sz="2400" b="0" i="0" u="none" strike="noStrike" kern="1200" dirty="0">
                <a:effectLst/>
                <a:latin typeface="Times New Roman" panose="02020603050405020304" pitchFamily="18" charset="0"/>
                <a:ea typeface="+mn-ea"/>
                <a:cs typeface="Times New Roman" panose="02020603050405020304" pitchFamily="18" charset="0"/>
              </a:rPr>
              <a:t> , Sunil </a:t>
            </a:r>
            <a:r>
              <a:rPr lang="en-IN" sz="2400" b="0" i="0" u="none" strike="noStrike" kern="1200" dirty="0" err="1">
                <a:effectLst/>
                <a:latin typeface="Times New Roman" panose="02020603050405020304" pitchFamily="18" charset="0"/>
                <a:ea typeface="+mn-ea"/>
                <a:cs typeface="Times New Roman" panose="02020603050405020304" pitchFamily="18" charset="0"/>
              </a:rPr>
              <a:t>Ghane’s</a:t>
            </a:r>
            <a:r>
              <a:rPr lang="en-IN" sz="2400" b="0" i="0" u="none" strike="noStrike" kern="1200" dirty="0">
                <a:effectLst/>
                <a:latin typeface="Times New Roman" panose="02020603050405020304" pitchFamily="18" charset="0"/>
                <a:ea typeface="+mn-ea"/>
                <a:cs typeface="Times New Roman" panose="02020603050405020304" pitchFamily="18" charset="0"/>
              </a:rPr>
              <a:t> “</a:t>
            </a:r>
            <a:r>
              <a:rPr lang="en-US" sz="2400" b="0" i="0" kern="1200" dirty="0">
                <a:effectLst/>
                <a:latin typeface="Times New Roman" panose="02020603050405020304" pitchFamily="18" charset="0"/>
                <a:ea typeface="+mn-ea"/>
                <a:cs typeface="Times New Roman" panose="02020603050405020304" pitchFamily="18" charset="0"/>
              </a:rPr>
              <a:t>Soil Analysis and Crop Recommendation using Machine Learning”  in Institute of Electrical and Electronics Engineers(IEEE) in 2022.</a:t>
            </a:r>
            <a:endParaRPr lang="en-US" sz="2400" dirty="0">
              <a:latin typeface="Times New Roman" panose="02020603050405020304" pitchFamily="18" charset="0"/>
              <a:cs typeface="Times New Roman" panose="02020603050405020304" pitchFamily="18" charset="0"/>
            </a:endParaRPr>
          </a:p>
          <a:p>
            <a:pPr marL="0" indent="0" algn="just">
              <a:buNone/>
            </a:pPr>
            <a:r>
              <a:rPr lang="en-US" sz="2400" b="0" i="0" kern="1200" dirty="0">
                <a:effectLst/>
                <a:latin typeface="Times New Roman" panose="02020603050405020304" pitchFamily="18" charset="0"/>
                <a:ea typeface="+mn-ea"/>
                <a:cs typeface="Times New Roman" panose="02020603050405020304" pitchFamily="18" charset="0"/>
              </a:rPr>
              <a:t>[2] </a:t>
            </a:r>
            <a:r>
              <a:rPr lang="en-IN" sz="2400" b="0" i="0" u="none" strike="noStrike" kern="1200" dirty="0" err="1">
                <a:effectLst/>
                <a:latin typeface="Times New Roman" panose="02020603050405020304" pitchFamily="18" charset="0"/>
                <a:ea typeface="+mn-ea"/>
                <a:cs typeface="Times New Roman" panose="02020603050405020304" pitchFamily="18" charset="0"/>
              </a:rPr>
              <a:t>Daneshwari</a:t>
            </a:r>
            <a:r>
              <a:rPr lang="en-IN" sz="2400" b="0" i="0" u="none" strike="noStrike" kern="1200" dirty="0">
                <a:effectLst/>
                <a:latin typeface="Times New Roman" panose="02020603050405020304" pitchFamily="18" charset="0"/>
                <a:ea typeface="+mn-ea"/>
                <a:cs typeface="Times New Roman" panose="02020603050405020304" pitchFamily="18" charset="0"/>
              </a:rPr>
              <a:t> ,Ashok V, </a:t>
            </a:r>
            <a:r>
              <a:rPr lang="en-IN" sz="2400" b="0" i="0" u="none" strike="noStrike" kern="1200" dirty="0" err="1">
                <a:effectLst/>
                <a:latin typeface="Times New Roman" panose="02020603050405020304" pitchFamily="18" charset="0"/>
                <a:ea typeface="+mn-ea"/>
                <a:cs typeface="Times New Roman" panose="02020603050405020304" pitchFamily="18" charset="0"/>
              </a:rPr>
              <a:t>Vijayalaxmi</a:t>
            </a:r>
            <a:r>
              <a:rPr lang="en-IN" sz="2400" b="0" i="0" u="none" strike="noStrike" kern="1200" dirty="0">
                <a:effectLst/>
                <a:latin typeface="Times New Roman" panose="02020603050405020304" pitchFamily="18" charset="0"/>
                <a:ea typeface="+mn-ea"/>
                <a:cs typeface="Times New Roman" panose="02020603050405020304" pitchFamily="18" charset="0"/>
              </a:rPr>
              <a:t> Anupama’s “</a:t>
            </a:r>
            <a:r>
              <a:rPr lang="en-US" sz="2400" b="0" i="0" kern="1200" dirty="0">
                <a:effectLst/>
                <a:latin typeface="Times New Roman" panose="02020603050405020304" pitchFamily="18" charset="0"/>
                <a:ea typeface="+mn-ea"/>
                <a:cs typeface="Times New Roman" panose="02020603050405020304" pitchFamily="18" charset="0"/>
              </a:rPr>
              <a:t>Crop Recommendation Using Machine Learning Algorithm” in Institute of Electrical and Electronics Engineers(IEEE) in 2022.</a:t>
            </a:r>
          </a:p>
          <a:p>
            <a:pPr marL="0" indent="0" algn="just">
              <a:buNone/>
            </a:pPr>
            <a:r>
              <a:rPr lang="en-US" sz="2400" dirty="0">
                <a:latin typeface="Times New Roman" panose="02020603050405020304" pitchFamily="18" charset="0"/>
                <a:ea typeface="+mn-ea"/>
                <a:cs typeface="Times New Roman" panose="02020603050405020304" pitchFamily="18" charset="0"/>
              </a:rPr>
              <a:t>[3]</a:t>
            </a:r>
            <a:r>
              <a:rPr lang="en-IN" sz="2400" b="0" i="0" u="none" strike="noStrike" kern="1200" dirty="0">
                <a:effectLst/>
                <a:latin typeface="Times New Roman" panose="02020603050405020304" pitchFamily="18" charset="0"/>
                <a:ea typeface="+mn-ea"/>
                <a:cs typeface="Times New Roman" panose="02020603050405020304" pitchFamily="18" charset="0"/>
              </a:rPr>
              <a:t> Shilpa, prem </a:t>
            </a:r>
            <a:r>
              <a:rPr lang="en-IN" sz="2400" b="0" i="0" u="none" strike="noStrike" kern="1200" dirty="0" err="1">
                <a:effectLst/>
                <a:latin typeface="Times New Roman" panose="02020603050405020304" pitchFamily="18" charset="0"/>
                <a:ea typeface="+mn-ea"/>
                <a:cs typeface="Times New Roman" panose="02020603050405020304" pitchFamily="18" charset="0"/>
              </a:rPr>
              <a:t>kumar</a:t>
            </a:r>
            <a:r>
              <a:rPr lang="en-IN" sz="2400" b="0" i="0" u="none" strike="noStrike" kern="1200" dirty="0">
                <a:effectLst/>
                <a:latin typeface="Times New Roman" panose="02020603050405020304" pitchFamily="18" charset="0"/>
                <a:ea typeface="+mn-ea"/>
                <a:cs typeface="Times New Roman" panose="02020603050405020304" pitchFamily="18" charset="0"/>
              </a:rPr>
              <a:t> , </a:t>
            </a:r>
            <a:r>
              <a:rPr lang="en-IN" sz="2400" b="0" i="0" u="none" strike="noStrike" kern="1200" dirty="0" err="1">
                <a:effectLst/>
                <a:latin typeface="Times New Roman" panose="02020603050405020304" pitchFamily="18" charset="0"/>
                <a:ea typeface="+mn-ea"/>
                <a:cs typeface="Times New Roman" panose="02020603050405020304" pitchFamily="18" charset="0"/>
              </a:rPr>
              <a:t>anmol</a:t>
            </a:r>
            <a:r>
              <a:rPr lang="en-IN" sz="2400" b="0" i="0" u="none" strike="noStrike" kern="1200" dirty="0">
                <a:effectLst/>
                <a:latin typeface="Times New Roman" panose="02020603050405020304" pitchFamily="18" charset="0"/>
                <a:ea typeface="+mn-ea"/>
                <a:cs typeface="Times New Roman" panose="02020603050405020304" pitchFamily="18" charset="0"/>
              </a:rPr>
              <a:t> </a:t>
            </a:r>
            <a:r>
              <a:rPr lang="en-IN" sz="2400" b="0" i="0" u="none" strike="noStrike" kern="1200" dirty="0" err="1">
                <a:effectLst/>
                <a:latin typeface="Times New Roman" panose="02020603050405020304" pitchFamily="18" charset="0"/>
                <a:ea typeface="+mn-ea"/>
                <a:cs typeface="Times New Roman" panose="02020603050405020304" pitchFamily="18" charset="0"/>
              </a:rPr>
              <a:t>anmol</a:t>
            </a:r>
            <a:r>
              <a:rPr lang="en-IN" sz="2400" b="0" i="0" u="none" strike="noStrike" kern="1200" dirty="0">
                <a:effectLst/>
                <a:latin typeface="Times New Roman" panose="02020603050405020304" pitchFamily="18" charset="0"/>
                <a:ea typeface="+mn-ea"/>
                <a:cs typeface="Times New Roman" panose="02020603050405020304" pitchFamily="18" charset="0"/>
              </a:rPr>
              <a:t>, </a:t>
            </a:r>
            <a:r>
              <a:rPr lang="en-IN" sz="2400" b="0" i="0" u="none" strike="noStrike" kern="1200" dirty="0" err="1">
                <a:effectLst/>
                <a:latin typeface="Times New Roman" panose="02020603050405020304" pitchFamily="18" charset="0"/>
                <a:ea typeface="+mn-ea"/>
                <a:cs typeface="Times New Roman" panose="02020603050405020304" pitchFamily="18" charset="0"/>
              </a:rPr>
              <a:t>Aishwarya</a:t>
            </a:r>
            <a:r>
              <a:rPr lang="en-IN" sz="2400" dirty="0" err="1">
                <a:latin typeface="Times New Roman" panose="02020603050405020304" pitchFamily="18" charset="0"/>
                <a:ea typeface="+mn-ea"/>
                <a:cs typeface="Times New Roman" panose="02020603050405020304" pitchFamily="18" charset="0"/>
              </a:rPr>
              <a:t>,</a:t>
            </a:r>
            <a:r>
              <a:rPr lang="en-IN" sz="2400" b="0" i="0" u="none" strike="noStrike" kern="1200" dirty="0" err="1">
                <a:effectLst/>
                <a:latin typeface="Times New Roman" panose="02020603050405020304" pitchFamily="18" charset="0"/>
                <a:ea typeface="+mn-ea"/>
                <a:cs typeface="Times New Roman" panose="02020603050405020304" pitchFamily="18" charset="0"/>
              </a:rPr>
              <a:t>karuna</a:t>
            </a:r>
            <a:r>
              <a:rPr lang="en-IN" sz="2400" b="0" i="0" u="none" strike="noStrike" kern="1200" dirty="0">
                <a:effectLst/>
                <a:latin typeface="Times New Roman" panose="02020603050405020304" pitchFamily="18" charset="0"/>
                <a:ea typeface="+mn-ea"/>
                <a:cs typeface="Times New Roman" panose="02020603050405020304" pitchFamily="18" charset="0"/>
              </a:rPr>
              <a:t> </a:t>
            </a:r>
            <a:r>
              <a:rPr lang="en-IN" sz="2400" b="0" i="0" u="none" strike="noStrike" kern="1200" dirty="0" err="1">
                <a:effectLst/>
                <a:latin typeface="Times New Roman" panose="02020603050405020304" pitchFamily="18" charset="0"/>
                <a:ea typeface="+mn-ea"/>
                <a:cs typeface="Times New Roman" panose="02020603050405020304" pitchFamily="18" charset="0"/>
              </a:rPr>
              <a:t>rohilla</a:t>
            </a:r>
            <a:r>
              <a:rPr lang="en-IN" sz="2400" dirty="0">
                <a:latin typeface="Times New Roman" panose="02020603050405020304" pitchFamily="18" charset="0"/>
                <a:ea typeface="+mn-ea"/>
                <a:cs typeface="Times New Roman" panose="02020603050405020304" pitchFamily="18" charset="0"/>
              </a:rPr>
              <a:t>, </a:t>
            </a:r>
            <a:r>
              <a:rPr lang="en-IN" sz="2400" b="0" i="0" u="none" strike="noStrike" kern="1200" dirty="0">
                <a:effectLst/>
                <a:latin typeface="Times New Roman" panose="02020603050405020304" pitchFamily="18" charset="0"/>
                <a:ea typeface="+mn-ea"/>
                <a:cs typeface="Times New Roman" panose="02020603050405020304" pitchFamily="18" charset="0"/>
              </a:rPr>
              <a:t>Kumar </a:t>
            </a:r>
            <a:r>
              <a:rPr lang="en-IN" sz="2400" b="0" i="0" u="none" strike="noStrike" kern="1200" dirty="0" err="1">
                <a:effectLst/>
                <a:latin typeface="Times New Roman" panose="02020603050405020304" pitchFamily="18" charset="0"/>
                <a:ea typeface="+mn-ea"/>
                <a:cs typeface="Times New Roman" panose="02020603050405020304" pitchFamily="18" charset="0"/>
              </a:rPr>
              <a:t>shaurya’s</a:t>
            </a:r>
            <a:r>
              <a:rPr lang="en-IN" sz="2400" b="0" i="0" u="none" strike="noStrike" kern="1200" dirty="0">
                <a:effectLst/>
                <a:latin typeface="Times New Roman" panose="02020603050405020304" pitchFamily="18" charset="0"/>
                <a:ea typeface="+mn-ea"/>
                <a:cs typeface="Times New Roman" panose="02020603050405020304" pitchFamily="18" charset="0"/>
              </a:rPr>
              <a:t> “</a:t>
            </a:r>
            <a:r>
              <a:rPr lang="en-US" sz="2400" b="0" i="0" kern="1200" dirty="0">
                <a:effectLst/>
                <a:latin typeface="Times New Roman" panose="02020603050405020304" pitchFamily="18" charset="0"/>
                <a:ea typeface="+mn-ea"/>
                <a:cs typeface="Times New Roman" panose="02020603050405020304" pitchFamily="18" charset="0"/>
              </a:rPr>
              <a:t>Crop Recommender System Using Machine Learning Approach” in Institute of Electrical and Electronics Engineers(IEEE) in 2021.</a:t>
            </a:r>
          </a:p>
        </p:txBody>
      </p:sp>
    </p:spTree>
    <p:extLst>
      <p:ext uri="{BB962C8B-B14F-4D97-AF65-F5344CB8AC3E}">
        <p14:creationId xmlns:p14="http://schemas.microsoft.com/office/powerpoint/2010/main" val="800011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C80BE-400A-E800-D312-0C094D48853F}"/>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ABSTRACT</a:t>
            </a:r>
            <a:endParaRPr lang="en-IN" b="1" dirty="0"/>
          </a:p>
        </p:txBody>
      </p:sp>
      <p:sp>
        <p:nvSpPr>
          <p:cNvPr id="3" name="Content Placeholder 2">
            <a:extLst>
              <a:ext uri="{FF2B5EF4-FFF2-40B4-BE49-F238E27FC236}">
                <a16:creationId xmlns:a16="http://schemas.microsoft.com/office/drawing/2014/main" id="{735F4732-AEAE-9452-EFAC-21D18DDA48E2}"/>
              </a:ext>
            </a:extLst>
          </p:cNvPr>
          <p:cNvSpPr>
            <a:spLocks noGrp="1"/>
          </p:cNvSpPr>
          <p:nvPr>
            <p:ph idx="1"/>
          </p:nvPr>
        </p:nvSpPr>
        <p:spPr>
          <a:xfrm>
            <a:off x="1104293" y="1558396"/>
            <a:ext cx="9243356" cy="4590477"/>
          </a:xfrm>
        </p:spPr>
        <p:txBody>
          <a:bodyPr>
            <a:noAutofit/>
          </a:bodyPr>
          <a:lstStyle/>
          <a:p>
            <a:pPr marL="0" indent="0" algn="just">
              <a:buNone/>
            </a:pPr>
            <a:r>
              <a:rPr lang="en-US" sz="2400" dirty="0">
                <a:latin typeface="Times New Roman" panose="02020603050405020304" pitchFamily="18" charset="0"/>
                <a:cs typeface="Times New Roman" panose="02020603050405020304" pitchFamily="18" charset="0"/>
              </a:rPr>
              <a:t>	 Agriculture is a major source of income and employment in India. The most prevalent problem faced by Indian farmers is that they do not select the appropriate crop for their land and do not use the appropriate fertilizer. They will experience a significant drop in production as a result of this. </a:t>
            </a:r>
            <a:r>
              <a:rPr lang="en-US" sz="2400" dirty="0" err="1">
                <a:latin typeface="Times New Roman" panose="02020603050405020304" pitchFamily="18" charset="0"/>
                <a:cs typeface="Times New Roman" panose="02020603050405020304" pitchFamily="18" charset="0"/>
              </a:rPr>
              <a:t>GrowSmart</a:t>
            </a:r>
            <a:r>
              <a:rPr lang="en-US" sz="2400" dirty="0">
                <a:latin typeface="Times New Roman" panose="02020603050405020304" pitchFamily="18" charset="0"/>
                <a:cs typeface="Times New Roman" panose="02020603050405020304" pitchFamily="18" charset="0"/>
              </a:rPr>
              <a:t> has been used to solve the farmers difficulties. </a:t>
            </a:r>
            <a:r>
              <a:rPr lang="en-US" sz="2400" dirty="0" err="1">
                <a:latin typeface="Times New Roman" panose="02020603050405020304" pitchFamily="18" charset="0"/>
                <a:cs typeface="Times New Roman" panose="02020603050405020304" pitchFamily="18" charset="0"/>
              </a:rPr>
              <a:t>GrowSmart</a:t>
            </a:r>
            <a:r>
              <a:rPr lang="en-US" sz="2400" dirty="0">
                <a:latin typeface="Times New Roman" panose="02020603050405020304" pitchFamily="18" charset="0"/>
                <a:cs typeface="Times New Roman" panose="02020603050405020304" pitchFamily="18" charset="0"/>
              </a:rPr>
              <a:t> is a modern farming strategy that employs research data on soil properties, soil types, and crop yield statistics to recommend the best crop to farmers as well as fertilizer recommendations. This decreases the number of times a crop is chosen incorrectly and increases productivity. The aim of this analysis is to develop a system which helps the farmers to recommend a crop for the site specific parameters with high accuracy and efficiency with the help Machine Learning (ML) approaches.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22566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BEBB9-5A04-455A-11C7-37122FD9C582}"/>
              </a:ext>
            </a:extLst>
          </p:cNvPr>
          <p:cNvSpPr>
            <a:spLocks noGrp="1"/>
          </p:cNvSpPr>
          <p:nvPr>
            <p:ph type="title"/>
          </p:nvPr>
        </p:nvSpPr>
        <p:spPr/>
        <p:txBody>
          <a:bodyPr/>
          <a:lstStyle/>
          <a:p>
            <a:r>
              <a:rPr lang="en-IN" sz="4400" b="1"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3B2DF34E-AA69-5C73-F84B-1D98E25203F9}"/>
              </a:ext>
            </a:extLst>
          </p:cNvPr>
          <p:cNvSpPr>
            <a:spLocks noGrp="1"/>
          </p:cNvSpPr>
          <p:nvPr>
            <p:ph idx="1"/>
          </p:nvPr>
        </p:nvSpPr>
        <p:spPr>
          <a:xfrm>
            <a:off x="1147665" y="1853248"/>
            <a:ext cx="9974425" cy="4152555"/>
          </a:xfrm>
        </p:spPr>
        <p:txBody>
          <a:bodyPr>
            <a:no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2400" dirty="0">
                <a:latin typeface="Times New Roman" panose="02020603050405020304" pitchFamily="18" charset="0"/>
                <a:cs typeface="Times New Roman" panose="02020603050405020304" pitchFamily="18" charset="0"/>
              </a:rPr>
              <a:t>[4] </a:t>
            </a:r>
            <a:r>
              <a:rPr lang="en-IN" sz="2400" kern="1200" dirty="0">
                <a:effectLst/>
                <a:latin typeface="Times New Roman" panose="02020603050405020304" pitchFamily="18" charset="0"/>
                <a:ea typeface="+mn-ea"/>
                <a:cs typeface="Times New Roman" panose="02020603050405020304" pitchFamily="18" charset="0"/>
              </a:rPr>
              <a:t>Soham Chakraborty and </a:t>
            </a:r>
            <a:r>
              <a:rPr lang="en-IN" sz="2400" kern="1200" dirty="0" err="1">
                <a:effectLst/>
                <a:latin typeface="Times New Roman" panose="02020603050405020304" pitchFamily="18" charset="0"/>
                <a:ea typeface="+mn-ea"/>
                <a:cs typeface="Times New Roman" panose="02020603050405020304" pitchFamily="18" charset="0"/>
              </a:rPr>
              <a:t>Sushruta</a:t>
            </a:r>
            <a:r>
              <a:rPr lang="en-IN" sz="2400" kern="1200" dirty="0">
                <a:effectLst/>
                <a:latin typeface="Times New Roman" panose="02020603050405020304" pitchFamily="18" charset="0"/>
                <a:ea typeface="+mn-ea"/>
                <a:cs typeface="Times New Roman" panose="02020603050405020304" pitchFamily="18" charset="0"/>
              </a:rPr>
              <a:t> Mishra’s “</a:t>
            </a:r>
            <a:r>
              <a:rPr lang="en-US" sz="2400" b="0" i="0" kern="1200" dirty="0">
                <a:effectLst/>
                <a:latin typeface="Times New Roman" panose="02020603050405020304" pitchFamily="18" charset="0"/>
                <a:ea typeface="+mn-ea"/>
                <a:cs typeface="Times New Roman" panose="02020603050405020304" pitchFamily="18" charset="0"/>
              </a:rPr>
              <a:t>A Smart Farming-Based Recommendation System Using Collaborative Machine Learning and Image Processing</a:t>
            </a:r>
            <a:r>
              <a:rPr lang="en-US" sz="2400" dirty="0">
                <a:latin typeface="Times New Roman" panose="02020603050405020304" pitchFamily="18" charset="0"/>
                <a:ea typeface="+mn-ea"/>
                <a:cs typeface="Times New Roman" panose="02020603050405020304" pitchFamily="18" charset="0"/>
              </a:rPr>
              <a:t>” in Springer in 2022.</a:t>
            </a:r>
          </a:p>
          <a:p>
            <a:pPr marL="0" indent="0" algn="just">
              <a:buNone/>
            </a:pPr>
            <a:r>
              <a:rPr lang="en-US" sz="2400" b="0" i="0" kern="1200" dirty="0">
                <a:effectLst/>
                <a:latin typeface="Times New Roman" panose="02020603050405020304" pitchFamily="18" charset="0"/>
                <a:ea typeface="+mn-ea"/>
                <a:cs typeface="Times New Roman" panose="02020603050405020304" pitchFamily="18" charset="0"/>
              </a:rPr>
              <a:t>[5] </a:t>
            </a:r>
            <a:r>
              <a:rPr lang="en-IN" sz="2400" b="0" i="0" kern="1200" dirty="0">
                <a:effectLst/>
                <a:latin typeface="Times New Roman" panose="02020603050405020304" pitchFamily="18" charset="0"/>
                <a:ea typeface="+mn-ea"/>
                <a:cs typeface="Times New Roman" panose="02020603050405020304" pitchFamily="18" charset="0"/>
              </a:rPr>
              <a:t>Shariff, Shwetha R B, Ramya O G, Pushpa H, Pooja K R’s “</a:t>
            </a:r>
            <a:r>
              <a:rPr lang="en-US" sz="2400" b="0" i="0" kern="1200" dirty="0">
                <a:effectLst/>
                <a:latin typeface="Times New Roman" panose="02020603050405020304" pitchFamily="18" charset="0"/>
                <a:ea typeface="+mn-ea"/>
                <a:cs typeface="Times New Roman" panose="02020603050405020304" pitchFamily="18" charset="0"/>
              </a:rPr>
              <a:t>Crop Recommendation using Machine Learning Techniques” in </a:t>
            </a:r>
            <a:r>
              <a:rPr lang="en-US" sz="2400" b="0" i="0" kern="1200" cap="none" dirty="0">
                <a:effectLst/>
                <a:latin typeface="Times New Roman" panose="02020603050405020304" pitchFamily="18" charset="0"/>
                <a:ea typeface="+mn-ea"/>
                <a:cs typeface="Times New Roman" panose="02020603050405020304" pitchFamily="18" charset="0"/>
              </a:rPr>
              <a:t>International journal of engineering research &amp; technology </a:t>
            </a:r>
            <a:r>
              <a:rPr lang="en-US" sz="2400" i="0" strike="noStrike" dirty="0">
                <a:effectLst/>
                <a:latin typeface="Times New Roman" panose="02020603050405020304" pitchFamily="18" charset="0"/>
                <a:cs typeface="Times New Roman" panose="02020603050405020304" pitchFamily="18" charset="0"/>
              </a:rPr>
              <a:t>ICEI – 2022 (Volume 10 – Issue 11)</a:t>
            </a:r>
            <a:r>
              <a:rPr lang="en-US" sz="2400" i="0" u="none" strike="noStrike" dirty="0">
                <a:effectLst/>
                <a:latin typeface="Times New Roman" panose="02020603050405020304" pitchFamily="18" charset="0"/>
                <a:cs typeface="Times New Roman" panose="02020603050405020304" pitchFamily="18" charset="0"/>
              </a:rPr>
              <a:t> in 2022.</a:t>
            </a:r>
            <a:endParaRPr lang="en-IN" sz="2400" i="0" u="none" strike="noStrike" dirty="0">
              <a:effectLst/>
              <a:latin typeface="Times New Roman" panose="02020603050405020304" pitchFamily="18" charset="0"/>
              <a:cs typeface="Times New Roman" panose="02020603050405020304" pitchFamily="18" charset="0"/>
            </a:endParaRPr>
          </a:p>
          <a:p>
            <a:pPr marL="0" indent="0" algn="just">
              <a:buNone/>
            </a:pPr>
            <a:r>
              <a:rPr lang="en-IN" sz="2400" kern="1200" dirty="0">
                <a:latin typeface="Times New Roman" panose="02020603050405020304" pitchFamily="18" charset="0"/>
                <a:ea typeface="+mn-ea"/>
                <a:cs typeface="Times New Roman" panose="02020603050405020304" pitchFamily="18" charset="0"/>
              </a:rPr>
              <a:t>[6] </a:t>
            </a:r>
            <a:r>
              <a:rPr lang="en-IN" sz="2400" b="0" i="0" u="none" strike="noStrike" kern="1200" dirty="0">
                <a:effectLst/>
                <a:latin typeface="Times New Roman" panose="02020603050405020304" pitchFamily="18" charset="0"/>
                <a:ea typeface="+mn-ea"/>
                <a:cs typeface="Times New Roman" panose="02020603050405020304" pitchFamily="18" charset="0"/>
              </a:rPr>
              <a:t>Abhinav Sharma, Muskaan Bhargava, </a:t>
            </a:r>
            <a:r>
              <a:rPr lang="en-IN" sz="2400" b="0" i="0" u="none" strike="noStrike" kern="1200" dirty="0" err="1">
                <a:effectLst/>
                <a:latin typeface="Times New Roman" panose="02020603050405020304" pitchFamily="18" charset="0"/>
                <a:ea typeface="+mn-ea"/>
                <a:cs typeface="Times New Roman" panose="02020603050405020304" pitchFamily="18" charset="0"/>
              </a:rPr>
              <a:t>Akshay</a:t>
            </a:r>
            <a:r>
              <a:rPr lang="en-IN" sz="2400" b="0" i="0" u="none" strike="noStrike" kern="1200" dirty="0">
                <a:effectLst/>
                <a:latin typeface="Times New Roman" panose="02020603050405020304" pitchFamily="18" charset="0"/>
                <a:ea typeface="+mn-ea"/>
                <a:cs typeface="Times New Roman" panose="02020603050405020304" pitchFamily="18" charset="0"/>
              </a:rPr>
              <a:t> Vijay’s “</a:t>
            </a:r>
            <a:r>
              <a:rPr lang="en-IN" sz="2400" b="0" i="0" kern="1200" dirty="0">
                <a:effectLst/>
                <a:latin typeface="Times New Roman" panose="02020603050405020304" pitchFamily="18" charset="0"/>
                <a:ea typeface="+mn-ea"/>
                <a:cs typeface="Times New Roman" panose="02020603050405020304" pitchFamily="18" charset="0"/>
              </a:rPr>
              <a:t>AI-Farm: A crop recommendation system” in </a:t>
            </a:r>
            <a:r>
              <a:rPr lang="en-US" sz="2400" b="0" i="0" kern="1200" dirty="0">
                <a:effectLst/>
                <a:latin typeface="Times New Roman" panose="02020603050405020304" pitchFamily="18" charset="0"/>
                <a:ea typeface="+mn-ea"/>
                <a:cs typeface="Times New Roman" panose="02020603050405020304" pitchFamily="18" charset="0"/>
              </a:rPr>
              <a:t>Institute of Electrical and Electronics Engineers(IEEE) in 2022.</a:t>
            </a:r>
            <a:endParaRPr lang="en-IN" sz="24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86077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BEBB9-5A04-455A-11C7-37122FD9C582}"/>
              </a:ext>
            </a:extLst>
          </p:cNvPr>
          <p:cNvSpPr>
            <a:spLocks noGrp="1"/>
          </p:cNvSpPr>
          <p:nvPr>
            <p:ph type="title"/>
          </p:nvPr>
        </p:nvSpPr>
        <p:spPr/>
        <p:txBody>
          <a:bodyPr/>
          <a:lstStyle/>
          <a:p>
            <a:r>
              <a:rPr lang="en-IN" sz="4400" b="1"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3B2DF34E-AA69-5C73-F84B-1D98E25203F9}"/>
              </a:ext>
            </a:extLst>
          </p:cNvPr>
          <p:cNvSpPr>
            <a:spLocks noGrp="1"/>
          </p:cNvSpPr>
          <p:nvPr>
            <p:ph idx="1"/>
          </p:nvPr>
        </p:nvSpPr>
        <p:spPr>
          <a:xfrm>
            <a:off x="1108787" y="1694628"/>
            <a:ext cx="9974425" cy="4426254"/>
          </a:xfrm>
        </p:spPr>
        <p:txBody>
          <a:bodyPr>
            <a:no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IN" sz="2400" dirty="0">
                <a:latin typeface="Times New Roman" panose="02020603050405020304" pitchFamily="18" charset="0"/>
                <a:cs typeface="Times New Roman" panose="02020603050405020304" pitchFamily="18" charset="0"/>
              </a:rPr>
              <a:t>[7] R. Kumar, M.P. Singh, P. Kumar and J.P. Singh, “ Crop Selection Method to Maximize Crop Yield Rate using Machine Learning Technique,” in Proc. 2015 Int. Conf. Smart Technol. and Manage. for </a:t>
            </a:r>
            <a:r>
              <a:rPr lang="en-IN" sz="2400" dirty="0" err="1">
                <a:latin typeface="Times New Roman" panose="02020603050405020304" pitchFamily="18" charset="0"/>
                <a:cs typeface="Times New Roman" panose="02020603050405020304" pitchFamily="18" charset="0"/>
              </a:rPr>
              <a:t>Comput</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Commun</a:t>
            </a:r>
            <a:r>
              <a:rPr lang="en-IN" sz="2400" dirty="0">
                <a:latin typeface="Times New Roman" panose="02020603050405020304" pitchFamily="18" charset="0"/>
                <a:cs typeface="Times New Roman" panose="02020603050405020304" pitchFamily="18" charset="0"/>
              </a:rPr>
              <a:t>., Controls, Energy and Mater.</a:t>
            </a:r>
          </a:p>
          <a:p>
            <a:pPr marL="0" marR="0" lvl="0" indent="0" algn="just" defTabSz="457200" rtl="0" eaLnBrk="1" fontAlgn="auto" latinLnBrk="0" hangingPunct="1">
              <a:lnSpc>
                <a:spcPct val="100000"/>
              </a:lnSpc>
              <a:spcBef>
                <a:spcPts val="0"/>
              </a:spcBef>
              <a:spcAft>
                <a:spcPts val="0"/>
              </a:spcAft>
              <a:buClrTx/>
              <a:buSzTx/>
              <a:buFontTx/>
              <a:buNone/>
              <a:tabLst/>
              <a:defRPr/>
            </a:pPr>
            <a:r>
              <a:rPr lang="en-IN" sz="2400" dirty="0">
                <a:latin typeface="Times New Roman" panose="02020603050405020304" pitchFamily="18" charset="0"/>
                <a:cs typeface="Times New Roman" panose="02020603050405020304" pitchFamily="18" charset="0"/>
              </a:rPr>
              <a:t>[8] A. T. M. S. Ahamed et al., “Applying data mining techniques to predict annual yield of major crops and recommend planting different crops in different districts in Bangladesh,” in Proc. 2015 IEEE/ACIS 16th Int. Conf. Soft. Eng., </a:t>
            </a:r>
            <a:r>
              <a:rPr lang="en-IN" sz="2400" dirty="0" err="1">
                <a:latin typeface="Times New Roman" panose="02020603050405020304" pitchFamily="18" charset="0"/>
                <a:cs typeface="Times New Roman" panose="02020603050405020304" pitchFamily="18" charset="0"/>
              </a:rPr>
              <a:t>Artif</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Intell</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Netw</a:t>
            </a:r>
            <a:r>
              <a:rPr lang="en-IN" sz="2400" dirty="0">
                <a:latin typeface="Times New Roman" panose="02020603050405020304" pitchFamily="18" charset="0"/>
                <a:cs typeface="Times New Roman" panose="02020603050405020304" pitchFamily="18" charset="0"/>
              </a:rPr>
              <a:t>. and Parallel/</a:t>
            </a:r>
            <a:r>
              <a:rPr lang="en-IN" sz="2400" dirty="0" err="1">
                <a:latin typeface="Times New Roman" panose="02020603050405020304" pitchFamily="18" charset="0"/>
                <a:cs typeface="Times New Roman" panose="02020603050405020304" pitchFamily="18" charset="0"/>
              </a:rPr>
              <a:t>Distrib</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Comput</a:t>
            </a:r>
            <a:r>
              <a:rPr lang="en-IN" sz="2400" dirty="0">
                <a:latin typeface="Times New Roman" panose="02020603050405020304" pitchFamily="18" charset="0"/>
                <a:cs typeface="Times New Roman" panose="02020603050405020304" pitchFamily="18" charset="0"/>
              </a:rPr>
              <a:t>.</a:t>
            </a:r>
          </a:p>
          <a:p>
            <a:pPr marL="0" marR="0" lvl="0" indent="0" algn="just" defTabSz="457200" rtl="0" eaLnBrk="1" fontAlgn="auto" latinLnBrk="0" hangingPunct="1">
              <a:lnSpc>
                <a:spcPct val="100000"/>
              </a:lnSpc>
              <a:spcBef>
                <a:spcPts val="0"/>
              </a:spcBef>
              <a:spcAft>
                <a:spcPts val="0"/>
              </a:spcAft>
              <a:buClrTx/>
              <a:buSzTx/>
              <a:buFontTx/>
              <a:buNone/>
              <a:tabLst/>
              <a:defRPr/>
            </a:pPr>
            <a:r>
              <a:rPr lang="en-IN" sz="2400" dirty="0">
                <a:latin typeface="Times New Roman" panose="02020603050405020304" pitchFamily="18" charset="0"/>
                <a:cs typeface="Times New Roman" panose="02020603050405020304" pitchFamily="18" charset="0"/>
              </a:rPr>
              <a:t>[9] M. Paul, S.K. Vishwakarma and A. Verma, “Analysis of Soil Behaviour and Prediction of Crop Yield using Data Mining Approach,” in Proc. 2015 Int. Conf. </a:t>
            </a:r>
            <a:r>
              <a:rPr lang="en-IN" sz="2400" dirty="0" err="1">
                <a:latin typeface="Times New Roman" panose="02020603050405020304" pitchFamily="18" charset="0"/>
                <a:cs typeface="Times New Roman" panose="02020603050405020304" pitchFamily="18" charset="0"/>
              </a:rPr>
              <a:t>Comput</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Intell</a:t>
            </a:r>
            <a:r>
              <a:rPr lang="en-IN" sz="2400" dirty="0">
                <a:latin typeface="Times New Roman" panose="02020603050405020304" pitchFamily="18" charset="0"/>
                <a:cs typeface="Times New Roman" panose="02020603050405020304" pitchFamily="18" charset="0"/>
              </a:rPr>
              <a:t>. and </a:t>
            </a:r>
            <a:r>
              <a:rPr lang="en-IN" sz="2400" dirty="0" err="1">
                <a:latin typeface="Times New Roman" panose="02020603050405020304" pitchFamily="18" charset="0"/>
                <a:cs typeface="Times New Roman" panose="02020603050405020304" pitchFamily="18" charset="0"/>
              </a:rPr>
              <a:t>Commun</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Netw</a:t>
            </a:r>
            <a:r>
              <a:rPr lang="en-IN" sz="2400" dirty="0">
                <a:latin typeface="Times New Roman" panose="02020603050405020304" pitchFamily="18" charset="0"/>
                <a:cs typeface="Times New Roman" panose="02020603050405020304" pitchFamily="18" charset="0"/>
              </a:rPr>
              <a:t>.</a:t>
            </a:r>
            <a:endParaRPr lang="en-IN" sz="2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89305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7AA38D-8C0A-8556-EC4F-D72CE9A8406F}"/>
              </a:ext>
            </a:extLst>
          </p:cNvPr>
          <p:cNvSpPr>
            <a:spLocks noGrp="1"/>
          </p:cNvSpPr>
          <p:nvPr>
            <p:ph idx="1"/>
          </p:nvPr>
        </p:nvSpPr>
        <p:spPr>
          <a:xfrm>
            <a:off x="1103312" y="2519265"/>
            <a:ext cx="8946541" cy="3415004"/>
          </a:xfrm>
        </p:spPr>
        <p:txBody>
          <a:bodyPr>
            <a:normAutofit/>
          </a:bodyPr>
          <a:lstStyle/>
          <a:p>
            <a:pPr marL="0" indent="0" algn="ctr">
              <a:buNone/>
            </a:pPr>
            <a:r>
              <a:rPr lang="en-IN" sz="88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691783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51FAD-9A38-7957-64F2-E05BB89DDF9E}"/>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PROBLEM DEFINATION</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1D19389-7F75-333C-BD90-767C1EAF4162}"/>
              </a:ext>
            </a:extLst>
          </p:cNvPr>
          <p:cNvSpPr>
            <a:spLocks noGrp="1"/>
          </p:cNvSpPr>
          <p:nvPr>
            <p:ph idx="1"/>
          </p:nvPr>
        </p:nvSpPr>
        <p:spPr>
          <a:xfrm>
            <a:off x="1110344" y="2049192"/>
            <a:ext cx="9293289" cy="3511854"/>
          </a:xfrm>
        </p:spPr>
        <p:txBody>
          <a:bodyPr>
            <a:normAutofit/>
          </a:bodyPr>
          <a:lstStyle/>
          <a:p>
            <a:pPr marL="0" indent="0" algn="just">
              <a:buNone/>
            </a:pPr>
            <a:r>
              <a:rPr lang="en-US" sz="2400" dirty="0">
                <a:latin typeface="Times New Roman" panose="02020603050405020304" pitchFamily="18" charset="0"/>
                <a:cs typeface="Times New Roman" panose="02020603050405020304" pitchFamily="18" charset="0"/>
              </a:rPr>
              <a:t>In India, agriculture is one of the most important professions. Many of the people do agriculture but are unable to determine which types of crops are more suitable to their soil. Means there are variety of crops which are only suitable for wet soil, some requires medium humidity in the soil to grow but this knowledge is less known to farmers as well as newbies who develop some interest in farming. As of now there are very less resources as well as software’s which will help them to improve quality. Such type of software is “</a:t>
            </a:r>
            <a:r>
              <a:rPr lang="en-US" sz="2400" dirty="0">
                <a:solidFill>
                  <a:srgbClr val="FFFF00"/>
                </a:solidFill>
                <a:latin typeface="Times New Roman" panose="02020603050405020304" pitchFamily="18" charset="0"/>
                <a:cs typeface="Times New Roman" panose="02020603050405020304" pitchFamily="18" charset="0"/>
              </a:rPr>
              <a:t>GROWSMART</a:t>
            </a:r>
            <a:r>
              <a:rPr lang="en-US" sz="2400" dirty="0">
                <a:latin typeface="Times New Roman" panose="02020603050405020304" pitchFamily="18" charset="0"/>
                <a:cs typeface="Times New Roman" panose="02020603050405020304" pitchFamily="18" charset="0"/>
              </a:rPr>
              <a:t>”. </a:t>
            </a:r>
            <a:endParaRPr lang="en-IN" sz="4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5688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B354F-6713-4B1C-4715-7C6D6A7196A5}"/>
              </a:ext>
            </a:extLst>
          </p:cNvPr>
          <p:cNvSpPr>
            <a:spLocks noGrp="1"/>
          </p:cNvSpPr>
          <p:nvPr>
            <p:ph type="title"/>
          </p:nvPr>
        </p:nvSpPr>
        <p:spPr>
          <a:xfrm>
            <a:off x="646111" y="425824"/>
            <a:ext cx="9404723" cy="1400530"/>
          </a:xfrm>
        </p:spPr>
        <p:txBody>
          <a:bodyPr/>
          <a:lstStyle/>
          <a:p>
            <a:r>
              <a:rPr lang="en-US" sz="4400" b="1" dirty="0">
                <a:latin typeface="Times New Roman" panose="02020603050405020304" pitchFamily="18" charset="0"/>
                <a:cs typeface="Times New Roman" panose="02020603050405020304" pitchFamily="18" charset="0"/>
              </a:rPr>
              <a:t>OBJECTIVES </a:t>
            </a:r>
            <a:endParaRPr lang="en-IN" b="1" dirty="0"/>
          </a:p>
        </p:txBody>
      </p:sp>
      <p:sp>
        <p:nvSpPr>
          <p:cNvPr id="3" name="Content Placeholder 2">
            <a:extLst>
              <a:ext uri="{FF2B5EF4-FFF2-40B4-BE49-F238E27FC236}">
                <a16:creationId xmlns:a16="http://schemas.microsoft.com/office/drawing/2014/main" id="{40A6D904-368B-A3BA-030B-CB9CFB1967FA}"/>
              </a:ext>
            </a:extLst>
          </p:cNvPr>
          <p:cNvSpPr>
            <a:spLocks noGrp="1"/>
          </p:cNvSpPr>
          <p:nvPr>
            <p:ph idx="1"/>
          </p:nvPr>
        </p:nvSpPr>
        <p:spPr>
          <a:xfrm>
            <a:off x="838200" y="1826354"/>
            <a:ext cx="9404723" cy="4218846"/>
          </a:xfrm>
        </p:spPr>
        <p:txBody>
          <a:bodyPr>
            <a:normAutofit/>
          </a:bodyPr>
          <a:lstStyle/>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To build a robust model to provide correct and accurate prediction of crop sustainability in a given state for the particular soil type and climatic conditions.</a:t>
            </a:r>
          </a:p>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To build user friendly and interactive application.</a:t>
            </a:r>
          </a:p>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Provide recommendation of the most effective suitable crops within the area in order that the farmer doesn't incur any losses.</a:t>
            </a:r>
          </a:p>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Provide fertilizer suggestion for crops supported chemical features.</a:t>
            </a:r>
            <a:endParaRPr lang="en-US" sz="28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Provide Pesticide recommendation System for crops.</a:t>
            </a:r>
          </a:p>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To built a best fertilizer and pesticide store.</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0220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1D7C6-4C87-9769-ABEB-D8AE53F24F2A}"/>
              </a:ext>
            </a:extLst>
          </p:cNvPr>
          <p:cNvSpPr>
            <a:spLocks noGrp="1"/>
          </p:cNvSpPr>
          <p:nvPr>
            <p:ph type="title"/>
          </p:nvPr>
        </p:nvSpPr>
        <p:spPr/>
        <p:txBody>
          <a:bodyPr/>
          <a:lstStyle/>
          <a:p>
            <a:r>
              <a:rPr lang="en-US" sz="4400" dirty="0">
                <a:latin typeface="Times New Roman" panose="02020603050405020304" pitchFamily="18" charset="0"/>
                <a:cs typeface="Times New Roman" panose="02020603050405020304" pitchFamily="18" charset="0"/>
              </a:rPr>
              <a:t>EXISTING SYSTEM</a:t>
            </a:r>
            <a:endParaRPr lang="en-IN" sz="4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CCE76B3-1117-D89C-6D5E-97675C52EE98}"/>
              </a:ext>
            </a:extLst>
          </p:cNvPr>
          <p:cNvSpPr>
            <a:spLocks noGrp="1"/>
          </p:cNvSpPr>
          <p:nvPr>
            <p:ph idx="1"/>
          </p:nvPr>
        </p:nvSpPr>
        <p:spPr>
          <a:xfrm>
            <a:off x="1103312" y="1853248"/>
            <a:ext cx="8946541" cy="4395151"/>
          </a:xfrm>
        </p:spPr>
        <p:txBody>
          <a:bodyPr>
            <a:normAutofit/>
          </a:bodyPr>
          <a:lstStyle/>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Existing system are restricted to few algorithms only.</a:t>
            </a:r>
          </a:p>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Highest accuracy of existing system is Random Forest which ranges </a:t>
            </a:r>
            <a:r>
              <a:rPr lang="en-US" sz="2400">
                <a:latin typeface="Times New Roman" panose="02020603050405020304" pitchFamily="18" charset="0"/>
                <a:cs typeface="Times New Roman" panose="02020603050405020304" pitchFamily="18" charset="0"/>
              </a:rPr>
              <a:t>from 93 </a:t>
            </a:r>
            <a:r>
              <a:rPr lang="en-US" sz="2400" dirty="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User alone can see the crops that are recommended based on the input.</a:t>
            </a:r>
          </a:p>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Existing system uses only few parameters.</a:t>
            </a:r>
          </a:p>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Existing system does not contain Pesticide Recommendation System and Store.</a:t>
            </a:r>
          </a:p>
        </p:txBody>
      </p:sp>
    </p:spTree>
    <p:extLst>
      <p:ext uri="{BB962C8B-B14F-4D97-AF65-F5344CB8AC3E}">
        <p14:creationId xmlns:p14="http://schemas.microsoft.com/office/powerpoint/2010/main" val="3050960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795E1-426F-DE4A-0919-CA2C97124DC1}"/>
              </a:ext>
            </a:extLst>
          </p:cNvPr>
          <p:cNvSpPr>
            <a:spLocks noGrp="1"/>
          </p:cNvSpPr>
          <p:nvPr>
            <p:ph type="title"/>
          </p:nvPr>
        </p:nvSpPr>
        <p:spPr/>
        <p:txBody>
          <a:bodyPr/>
          <a:lstStyle/>
          <a:p>
            <a:r>
              <a:rPr lang="en-US" sz="4400" dirty="0">
                <a:latin typeface="Times New Roman" panose="02020603050405020304" pitchFamily="18" charset="0"/>
                <a:cs typeface="Times New Roman" panose="02020603050405020304" pitchFamily="18" charset="0"/>
              </a:rPr>
              <a:t>PROPOSED SYSTEM</a:t>
            </a:r>
            <a:endParaRPr lang="en-IN" sz="4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282B9D9-A45D-B805-F119-DF52ECE7EBB6}"/>
              </a:ext>
            </a:extLst>
          </p:cNvPr>
          <p:cNvSpPr>
            <a:spLocks noGrp="1"/>
          </p:cNvSpPr>
          <p:nvPr>
            <p:ph idx="1"/>
          </p:nvPr>
        </p:nvSpPr>
        <p:spPr>
          <a:xfrm>
            <a:off x="1103312" y="1853249"/>
            <a:ext cx="8946541" cy="4039552"/>
          </a:xfrm>
        </p:spPr>
        <p:txBody>
          <a:bodyPr>
            <a:normAutofit/>
          </a:bodyPr>
          <a:lstStyle/>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We are going to use 7 best machine learning algorithms  and we will take the best algorithm for recommendations.</a:t>
            </a:r>
          </a:p>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After finding the highest accuracy algorithm that is used for  testing new data.</a:t>
            </a:r>
          </a:p>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New data is entered using Web Interface and it will recommend the crops, fertilizers and pesticides based on the input and provides suggestions.</a:t>
            </a:r>
          </a:p>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user can visit Fertilizer &amp; Pesticide store.</a:t>
            </a:r>
          </a:p>
        </p:txBody>
      </p:sp>
    </p:spTree>
    <p:extLst>
      <p:ext uri="{BB962C8B-B14F-4D97-AF65-F5344CB8AC3E}">
        <p14:creationId xmlns:p14="http://schemas.microsoft.com/office/powerpoint/2010/main" val="1711613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03E02-8DAB-4162-EC28-ED5D49275E60}"/>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LITERATURE SURVEY</a:t>
            </a:r>
          </a:p>
        </p:txBody>
      </p:sp>
      <p:graphicFrame>
        <p:nvGraphicFramePr>
          <p:cNvPr id="4" name="Table 4">
            <a:extLst>
              <a:ext uri="{FF2B5EF4-FFF2-40B4-BE49-F238E27FC236}">
                <a16:creationId xmlns:a16="http://schemas.microsoft.com/office/drawing/2014/main" id="{711C89C4-8F53-C6E8-5625-E40B55259A0D}"/>
              </a:ext>
            </a:extLst>
          </p:cNvPr>
          <p:cNvGraphicFramePr>
            <a:graphicFrameLocks noGrp="1"/>
          </p:cNvGraphicFramePr>
          <p:nvPr>
            <p:ph idx="1"/>
          </p:nvPr>
        </p:nvGraphicFramePr>
        <p:xfrm>
          <a:off x="646111" y="1390261"/>
          <a:ext cx="10718575" cy="4938382"/>
        </p:xfrm>
        <a:graphic>
          <a:graphicData uri="http://schemas.openxmlformats.org/drawingml/2006/table">
            <a:tbl>
              <a:tblPr firstRow="1" bandRow="1">
                <a:tableStyleId>{00A15C55-8517-42AA-B614-E9B94910E393}</a:tableStyleId>
              </a:tblPr>
              <a:tblGrid>
                <a:gridCol w="2143388">
                  <a:extLst>
                    <a:ext uri="{9D8B030D-6E8A-4147-A177-3AD203B41FA5}">
                      <a16:colId xmlns:a16="http://schemas.microsoft.com/office/drawing/2014/main" val="593333858"/>
                    </a:ext>
                  </a:extLst>
                </a:gridCol>
                <a:gridCol w="1203452">
                  <a:extLst>
                    <a:ext uri="{9D8B030D-6E8A-4147-A177-3AD203B41FA5}">
                      <a16:colId xmlns:a16="http://schemas.microsoft.com/office/drawing/2014/main" val="3223420012"/>
                    </a:ext>
                  </a:extLst>
                </a:gridCol>
                <a:gridCol w="2753476">
                  <a:extLst>
                    <a:ext uri="{9D8B030D-6E8A-4147-A177-3AD203B41FA5}">
                      <a16:colId xmlns:a16="http://schemas.microsoft.com/office/drawing/2014/main" val="1857373723"/>
                    </a:ext>
                  </a:extLst>
                </a:gridCol>
                <a:gridCol w="2022736">
                  <a:extLst>
                    <a:ext uri="{9D8B030D-6E8A-4147-A177-3AD203B41FA5}">
                      <a16:colId xmlns:a16="http://schemas.microsoft.com/office/drawing/2014/main" val="1411010983"/>
                    </a:ext>
                  </a:extLst>
                </a:gridCol>
                <a:gridCol w="2595523">
                  <a:extLst>
                    <a:ext uri="{9D8B030D-6E8A-4147-A177-3AD203B41FA5}">
                      <a16:colId xmlns:a16="http://schemas.microsoft.com/office/drawing/2014/main" val="4074354700"/>
                    </a:ext>
                  </a:extLst>
                </a:gridCol>
              </a:tblGrid>
              <a:tr h="759085">
                <a:tc>
                  <a:txBody>
                    <a:bodyPr/>
                    <a:lstStyle/>
                    <a:p>
                      <a:r>
                        <a:rPr lang="en-US" sz="1700" dirty="0">
                          <a:latin typeface="Times New Roman" panose="02020603050405020304" pitchFamily="18" charset="0"/>
                          <a:cs typeface="Times New Roman" panose="02020603050405020304" pitchFamily="18" charset="0"/>
                        </a:rPr>
                        <a:t>   </a:t>
                      </a:r>
                      <a:r>
                        <a:rPr lang="en-US" sz="1700" b="1" dirty="0">
                          <a:latin typeface="Times New Roman" panose="02020603050405020304" pitchFamily="18" charset="0"/>
                          <a:cs typeface="Times New Roman" panose="02020603050405020304" pitchFamily="18" charset="0"/>
                        </a:rPr>
                        <a:t>AUTHOR</a:t>
                      </a:r>
                      <a:endParaRPr lang="en-IN" sz="1700" b="1" dirty="0">
                        <a:latin typeface="Times New Roman" panose="02020603050405020304" pitchFamily="18" charset="0"/>
                        <a:cs typeface="Times New Roman" panose="02020603050405020304" pitchFamily="18" charset="0"/>
                      </a:endParaRPr>
                    </a:p>
                  </a:txBody>
                  <a:tcPr/>
                </a:tc>
                <a:tc>
                  <a:txBody>
                    <a:bodyPr/>
                    <a:lstStyle/>
                    <a:p>
                      <a:r>
                        <a:rPr lang="en-US" sz="1700" dirty="0">
                          <a:latin typeface="Times New Roman" panose="02020603050405020304" pitchFamily="18" charset="0"/>
                          <a:cs typeface="Times New Roman" panose="02020603050405020304" pitchFamily="18" charset="0"/>
                        </a:rPr>
                        <a:t>  </a:t>
                      </a:r>
                      <a:r>
                        <a:rPr lang="en-US" sz="1700" b="1" dirty="0">
                          <a:latin typeface="Times New Roman" panose="02020603050405020304" pitchFamily="18" charset="0"/>
                          <a:cs typeface="Times New Roman" panose="02020603050405020304" pitchFamily="18" charset="0"/>
                        </a:rPr>
                        <a:t>YEAR</a:t>
                      </a:r>
                      <a:endParaRPr lang="en-IN" sz="1700" b="1" dirty="0">
                        <a:latin typeface="Times New Roman" panose="02020603050405020304" pitchFamily="18" charset="0"/>
                        <a:cs typeface="Times New Roman" panose="02020603050405020304" pitchFamily="18" charset="0"/>
                      </a:endParaRPr>
                    </a:p>
                  </a:txBody>
                  <a:tcPr/>
                </a:tc>
                <a:tc>
                  <a:txBody>
                    <a:bodyPr/>
                    <a:lstStyle/>
                    <a:p>
                      <a:r>
                        <a:rPr lang="en-US" sz="1700" dirty="0">
                          <a:latin typeface="Times New Roman" panose="02020603050405020304" pitchFamily="18" charset="0"/>
                          <a:cs typeface="Times New Roman" panose="02020603050405020304" pitchFamily="18" charset="0"/>
                        </a:rPr>
                        <a:t>           </a:t>
                      </a:r>
                      <a:r>
                        <a:rPr lang="en-US" sz="1700" b="1" dirty="0">
                          <a:latin typeface="Times New Roman" panose="02020603050405020304" pitchFamily="18" charset="0"/>
                          <a:cs typeface="Times New Roman" panose="02020603050405020304" pitchFamily="18" charset="0"/>
                        </a:rPr>
                        <a:t>TITLE</a:t>
                      </a:r>
                      <a:endParaRPr lang="en-IN" sz="1700" b="1" dirty="0">
                        <a:latin typeface="Times New Roman" panose="02020603050405020304" pitchFamily="18" charset="0"/>
                        <a:cs typeface="Times New Roman" panose="02020603050405020304" pitchFamily="18" charset="0"/>
                      </a:endParaRPr>
                    </a:p>
                  </a:txBody>
                  <a:tcPr/>
                </a:tc>
                <a:tc>
                  <a:txBody>
                    <a:bodyPr/>
                    <a:lstStyle/>
                    <a:p>
                      <a:r>
                        <a:rPr lang="en-US" sz="1700" dirty="0">
                          <a:latin typeface="Times New Roman" panose="02020603050405020304" pitchFamily="18" charset="0"/>
                          <a:cs typeface="Times New Roman" panose="02020603050405020304" pitchFamily="18" charset="0"/>
                        </a:rPr>
                        <a:t>   </a:t>
                      </a:r>
                      <a:r>
                        <a:rPr lang="en-US" sz="1700" b="1" dirty="0">
                          <a:latin typeface="Times New Roman" panose="02020603050405020304" pitchFamily="18" charset="0"/>
                          <a:cs typeface="Times New Roman" panose="02020603050405020304" pitchFamily="18" charset="0"/>
                        </a:rPr>
                        <a:t>SOURCE</a:t>
                      </a:r>
                      <a:endParaRPr lang="en-IN" sz="1700" b="1" dirty="0">
                        <a:latin typeface="Times New Roman" panose="02020603050405020304" pitchFamily="18" charset="0"/>
                        <a:cs typeface="Times New Roman" panose="02020603050405020304" pitchFamily="18" charset="0"/>
                      </a:endParaRPr>
                    </a:p>
                  </a:txBody>
                  <a:tcPr/>
                </a:tc>
                <a:tc>
                  <a:txBody>
                    <a:bodyPr/>
                    <a:lstStyle/>
                    <a:p>
                      <a:r>
                        <a:rPr lang="en-US" sz="1700" b="1" dirty="0">
                          <a:latin typeface="Times New Roman" panose="02020603050405020304" pitchFamily="18" charset="0"/>
                          <a:cs typeface="Times New Roman" panose="02020603050405020304" pitchFamily="18" charset="0"/>
                        </a:rPr>
                        <a:t>METHODOLOGY USED</a:t>
                      </a:r>
                      <a:endParaRPr lang="en-IN" sz="17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64425057"/>
                  </a:ext>
                </a:extLst>
              </a:tr>
              <a:tr h="1405617">
                <a:tc>
                  <a:txBody>
                    <a:bodyPr/>
                    <a:lstStyle/>
                    <a:p>
                      <a:r>
                        <a:rPr lang="en-IN" sz="1700" b="0" i="0" u="none" strike="noStrike" kern="1200" dirty="0">
                          <a:solidFill>
                            <a:schemeClr val="bg1"/>
                          </a:solidFill>
                          <a:effectLst/>
                          <a:latin typeface="Times New Roman" panose="02020603050405020304" pitchFamily="18" charset="0"/>
                          <a:ea typeface="+mn-ea"/>
                          <a:cs typeface="Times New Roman" panose="02020603050405020304" pitchFamily="18" charset="0"/>
                        </a:rPr>
                        <a:t>Aditya </a:t>
                      </a:r>
                    </a:p>
                    <a:p>
                      <a:r>
                        <a:rPr lang="en-IN" sz="1700" b="0" i="0" u="none" strike="noStrike" kern="1200" dirty="0">
                          <a:solidFill>
                            <a:schemeClr val="bg1"/>
                          </a:solidFill>
                          <a:effectLst/>
                          <a:latin typeface="Times New Roman" panose="02020603050405020304" pitchFamily="18" charset="0"/>
                          <a:ea typeface="+mn-ea"/>
                          <a:cs typeface="Times New Roman" panose="02020603050405020304" pitchFamily="18" charset="0"/>
                        </a:rPr>
                        <a:t>Param Patil</a:t>
                      </a:r>
                      <a:endParaRPr lang="en-IN" sz="1700" b="0" i="0" kern="1200" dirty="0">
                        <a:solidFill>
                          <a:schemeClr val="bg1"/>
                        </a:solidFill>
                        <a:effectLst/>
                        <a:latin typeface="Times New Roman" panose="02020603050405020304" pitchFamily="18" charset="0"/>
                        <a:ea typeface="+mn-ea"/>
                        <a:cs typeface="Times New Roman" panose="02020603050405020304" pitchFamily="18" charset="0"/>
                      </a:endParaRPr>
                    </a:p>
                    <a:p>
                      <a:r>
                        <a:rPr lang="en-IN" sz="1700" b="0" i="0" u="none" strike="noStrike" kern="1200" dirty="0" err="1">
                          <a:solidFill>
                            <a:schemeClr val="bg1"/>
                          </a:solidFill>
                          <a:effectLst/>
                          <a:latin typeface="Times New Roman" panose="02020603050405020304" pitchFamily="18" charset="0"/>
                          <a:ea typeface="+mn-ea"/>
                          <a:cs typeface="Times New Roman" panose="02020603050405020304" pitchFamily="18" charset="0"/>
                        </a:rPr>
                        <a:t>Vatsa</a:t>
                      </a:r>
                      <a:r>
                        <a:rPr lang="en-IN" sz="1700" b="0" i="0" u="none" strike="noStrike" kern="1200" dirty="0">
                          <a:solidFill>
                            <a:schemeClr val="bg1"/>
                          </a:solidFill>
                          <a:effectLst/>
                          <a:latin typeface="Times New Roman" panose="02020603050405020304" pitchFamily="18" charset="0"/>
                          <a:ea typeface="+mn-ea"/>
                          <a:cs typeface="Times New Roman" panose="02020603050405020304" pitchFamily="18" charset="0"/>
                        </a:rPr>
                        <a:t> </a:t>
                      </a:r>
                      <a:r>
                        <a:rPr lang="en-IN" sz="1700" b="0" i="0" u="none" strike="noStrike" kern="1200" dirty="0" err="1">
                          <a:solidFill>
                            <a:schemeClr val="bg1"/>
                          </a:solidFill>
                          <a:effectLst/>
                          <a:latin typeface="Times New Roman" panose="02020603050405020304" pitchFamily="18" charset="0"/>
                          <a:ea typeface="+mn-ea"/>
                          <a:cs typeface="Times New Roman" panose="02020603050405020304" pitchFamily="18" charset="0"/>
                        </a:rPr>
                        <a:t>Nagaria</a:t>
                      </a:r>
                      <a:endParaRPr lang="en-IN" sz="1700" b="0" i="0" u="none" strike="noStrike" kern="1200" dirty="0">
                        <a:solidFill>
                          <a:schemeClr val="bg1"/>
                        </a:solidFill>
                        <a:effectLst/>
                        <a:latin typeface="Times New Roman" panose="02020603050405020304" pitchFamily="18" charset="0"/>
                        <a:ea typeface="+mn-ea"/>
                        <a:cs typeface="Times New Roman" panose="02020603050405020304" pitchFamily="18" charset="0"/>
                      </a:endParaRPr>
                    </a:p>
                    <a:p>
                      <a:r>
                        <a:rPr lang="en-IN" sz="1700" b="0" i="0" u="none" strike="noStrike" kern="1200" dirty="0" err="1">
                          <a:solidFill>
                            <a:schemeClr val="bg1"/>
                          </a:solidFill>
                          <a:effectLst/>
                          <a:latin typeface="Times New Roman" panose="02020603050405020304" pitchFamily="18" charset="0"/>
                          <a:ea typeface="+mn-ea"/>
                          <a:cs typeface="Times New Roman" panose="02020603050405020304" pitchFamily="18" charset="0"/>
                        </a:rPr>
                        <a:t>Shobhit</a:t>
                      </a:r>
                      <a:r>
                        <a:rPr lang="en-IN" sz="1700" b="0" i="0" u="none" strike="noStrike" kern="1200" dirty="0">
                          <a:solidFill>
                            <a:schemeClr val="bg1"/>
                          </a:solidFill>
                          <a:effectLst/>
                          <a:latin typeface="Times New Roman" panose="02020603050405020304" pitchFamily="18" charset="0"/>
                          <a:ea typeface="+mn-ea"/>
                          <a:cs typeface="Times New Roman" panose="02020603050405020304" pitchFamily="18" charset="0"/>
                        </a:rPr>
                        <a:t> </a:t>
                      </a:r>
                    </a:p>
                    <a:p>
                      <a:r>
                        <a:rPr lang="en-IN" sz="1700" b="0" i="0" u="none" strike="noStrike" kern="1200" dirty="0">
                          <a:solidFill>
                            <a:schemeClr val="bg1"/>
                          </a:solidFill>
                          <a:effectLst/>
                          <a:latin typeface="Times New Roman" panose="02020603050405020304" pitchFamily="18" charset="0"/>
                          <a:ea typeface="+mn-ea"/>
                          <a:cs typeface="Times New Roman" panose="02020603050405020304" pitchFamily="18" charset="0"/>
                        </a:rPr>
                        <a:t>Sunil </a:t>
                      </a:r>
                      <a:r>
                        <a:rPr lang="en-IN" sz="1700" b="0" i="0" u="none" strike="noStrike" kern="1200" dirty="0" err="1">
                          <a:solidFill>
                            <a:schemeClr val="bg1"/>
                          </a:solidFill>
                          <a:effectLst/>
                          <a:latin typeface="Times New Roman" panose="02020603050405020304" pitchFamily="18" charset="0"/>
                          <a:ea typeface="+mn-ea"/>
                          <a:cs typeface="Times New Roman" panose="02020603050405020304" pitchFamily="18" charset="0"/>
                        </a:rPr>
                        <a:t>Ghane</a:t>
                      </a:r>
                      <a:endParaRPr lang="en-IN" sz="1700" b="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sz="1700" dirty="0">
                          <a:latin typeface="Times New Roman" panose="02020603050405020304" pitchFamily="18" charset="0"/>
                          <a:cs typeface="Times New Roman" panose="02020603050405020304" pitchFamily="18" charset="0"/>
                        </a:rPr>
                        <a:t>2022</a:t>
                      </a:r>
                      <a:endParaRPr lang="en-IN" sz="1700" dirty="0">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700" b="0" i="0" kern="1200" dirty="0">
                          <a:solidFill>
                            <a:schemeClr val="dk1"/>
                          </a:solidFill>
                          <a:effectLst/>
                          <a:latin typeface="Times New Roman" panose="02020603050405020304" pitchFamily="18" charset="0"/>
                          <a:ea typeface="+mn-ea"/>
                          <a:cs typeface="Times New Roman" panose="02020603050405020304" pitchFamily="18" charset="0"/>
                        </a:rPr>
                        <a:t>Soil Analysis and Crop Recommendation using Machine Learning</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700" dirty="0">
                          <a:latin typeface="Times New Roman" panose="02020603050405020304" pitchFamily="18" charset="0"/>
                          <a:cs typeface="Times New Roman" panose="02020603050405020304" pitchFamily="18" charset="0"/>
                        </a:rPr>
                        <a:t>www.ieee.org</a:t>
                      </a:r>
                    </a:p>
                    <a:p>
                      <a:pPr marL="0" marR="0" lvl="0" indent="0" algn="l" defTabSz="457200" rtl="0" eaLnBrk="1" fontAlgn="auto" latinLnBrk="0" hangingPunct="1">
                        <a:lnSpc>
                          <a:spcPct val="100000"/>
                        </a:lnSpc>
                        <a:spcBef>
                          <a:spcPts val="0"/>
                        </a:spcBef>
                        <a:spcAft>
                          <a:spcPts val="0"/>
                        </a:spcAft>
                        <a:buClrTx/>
                        <a:buSzTx/>
                        <a:buFontTx/>
                        <a:buNone/>
                        <a:tabLst/>
                        <a:defRPr/>
                      </a:pPr>
                      <a:r>
                        <a:rPr lang="en-IN" sz="1700" dirty="0">
                          <a:latin typeface="Times New Roman" panose="02020603050405020304" pitchFamily="18" charset="0"/>
                          <a:cs typeface="Times New Roman" panose="02020603050405020304" pitchFamily="18" charset="0"/>
                        </a:rPr>
                        <a:t>(</a:t>
                      </a:r>
                      <a:r>
                        <a:rPr lang="en-US" sz="1700" b="0" i="0" kern="1200" dirty="0">
                          <a:solidFill>
                            <a:schemeClr val="dk1"/>
                          </a:solidFill>
                          <a:effectLst/>
                          <a:latin typeface="Times New Roman" panose="02020603050405020304" pitchFamily="18" charset="0"/>
                          <a:ea typeface="+mn-ea"/>
                          <a:cs typeface="Times New Roman" panose="02020603050405020304" pitchFamily="18" charset="0"/>
                        </a:rPr>
                        <a:t>Institute of Electrical and Electronics Engineers</a:t>
                      </a:r>
                      <a:r>
                        <a:rPr lang="en-US" sz="1700" b="0" i="0" kern="1200" dirty="0">
                          <a:solidFill>
                            <a:schemeClr val="dk1"/>
                          </a:solidFill>
                          <a:effectLst/>
                          <a:latin typeface="+mn-lt"/>
                          <a:ea typeface="+mn-ea"/>
                          <a:cs typeface="+mn-cs"/>
                        </a:rPr>
                        <a:t>)</a:t>
                      </a:r>
                      <a:endParaRPr lang="en-IN" sz="1700" dirty="0">
                        <a:latin typeface="Times New Roman" panose="02020603050405020304" pitchFamily="18" charset="0"/>
                        <a:cs typeface="Times New Roman" panose="02020603050405020304" pitchFamily="18" charset="0"/>
                      </a:endParaRPr>
                    </a:p>
                  </a:txBody>
                  <a:tcPr/>
                </a:tc>
                <a:tc>
                  <a:txBody>
                    <a:bodyPr/>
                    <a:lstStyle/>
                    <a:p>
                      <a:r>
                        <a:rPr lang="en-US" sz="1700" dirty="0">
                          <a:latin typeface="Times New Roman" panose="02020603050405020304" pitchFamily="18" charset="0"/>
                          <a:cs typeface="Times New Roman" panose="02020603050405020304" pitchFamily="18" charset="0"/>
                        </a:rPr>
                        <a:t>CNN</a:t>
                      </a:r>
                    </a:p>
                    <a:p>
                      <a:r>
                        <a:rPr lang="en-US" sz="1700" dirty="0">
                          <a:latin typeface="Times New Roman" panose="02020603050405020304" pitchFamily="18" charset="0"/>
                          <a:cs typeface="Times New Roman" panose="02020603050405020304" pitchFamily="18" charset="0"/>
                        </a:rPr>
                        <a:t>Random Forest</a:t>
                      </a:r>
                      <a:endParaRPr lang="en-IN" sz="17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75739527"/>
                  </a:ext>
                </a:extLst>
              </a:tr>
              <a:tr h="1144955">
                <a:tc>
                  <a:txBody>
                    <a:bodyPr/>
                    <a:lstStyle/>
                    <a:p>
                      <a:r>
                        <a:rPr lang="en-IN" sz="1700" b="0" i="0" u="none" strike="noStrike" kern="1200" dirty="0" err="1">
                          <a:solidFill>
                            <a:schemeClr val="bg1"/>
                          </a:solidFill>
                          <a:effectLst/>
                          <a:latin typeface="Times New Roman" panose="02020603050405020304" pitchFamily="18" charset="0"/>
                          <a:ea typeface="+mn-ea"/>
                          <a:cs typeface="Times New Roman" panose="02020603050405020304" pitchFamily="18" charset="0"/>
                        </a:rPr>
                        <a:t>Daneshwari</a:t>
                      </a:r>
                      <a:r>
                        <a:rPr lang="en-IN" sz="1700" b="0" i="0" u="none" strike="noStrike" kern="1200" dirty="0">
                          <a:solidFill>
                            <a:schemeClr val="bg1"/>
                          </a:solidFill>
                          <a:effectLst/>
                          <a:latin typeface="Times New Roman" panose="02020603050405020304" pitchFamily="18" charset="0"/>
                          <a:ea typeface="+mn-ea"/>
                          <a:cs typeface="Times New Roman" panose="02020603050405020304" pitchFamily="18" charset="0"/>
                        </a:rPr>
                        <a:t> </a:t>
                      </a:r>
                    </a:p>
                    <a:p>
                      <a:r>
                        <a:rPr lang="en-IN" sz="1700" b="0" i="0" u="none" strike="noStrike" kern="1200" dirty="0">
                          <a:solidFill>
                            <a:schemeClr val="bg1"/>
                          </a:solidFill>
                          <a:effectLst/>
                          <a:latin typeface="Times New Roman" panose="02020603050405020304" pitchFamily="18" charset="0"/>
                          <a:ea typeface="+mn-ea"/>
                          <a:cs typeface="Times New Roman" panose="02020603050405020304" pitchFamily="18" charset="0"/>
                        </a:rPr>
                        <a:t>Ashok V </a:t>
                      </a:r>
                    </a:p>
                    <a:p>
                      <a:r>
                        <a:rPr lang="en-IN" sz="1700" b="0" i="0" u="none" strike="noStrike" kern="1200" dirty="0" err="1">
                          <a:solidFill>
                            <a:schemeClr val="bg1"/>
                          </a:solidFill>
                          <a:effectLst/>
                          <a:latin typeface="Times New Roman" panose="02020603050405020304" pitchFamily="18" charset="0"/>
                          <a:ea typeface="+mn-ea"/>
                          <a:cs typeface="Times New Roman" panose="02020603050405020304" pitchFamily="18" charset="0"/>
                        </a:rPr>
                        <a:t>Vijayalaxmi</a:t>
                      </a:r>
                      <a:r>
                        <a:rPr lang="en-IN" sz="1700" b="0" i="0" u="none" strike="noStrike" kern="1200" dirty="0">
                          <a:solidFill>
                            <a:schemeClr val="bg1"/>
                          </a:solidFill>
                          <a:effectLst/>
                          <a:latin typeface="Times New Roman" panose="02020603050405020304" pitchFamily="18" charset="0"/>
                          <a:ea typeface="+mn-ea"/>
                          <a:cs typeface="Times New Roman" panose="02020603050405020304" pitchFamily="18" charset="0"/>
                        </a:rPr>
                        <a:t> </a:t>
                      </a:r>
                    </a:p>
                    <a:p>
                      <a:r>
                        <a:rPr lang="en-IN" sz="1700" b="0" i="0" u="none" strike="noStrike" kern="1200" dirty="0">
                          <a:solidFill>
                            <a:schemeClr val="bg1"/>
                          </a:solidFill>
                          <a:effectLst/>
                          <a:latin typeface="Times New Roman" panose="02020603050405020304" pitchFamily="18" charset="0"/>
                          <a:ea typeface="+mn-ea"/>
                          <a:cs typeface="Times New Roman" panose="02020603050405020304" pitchFamily="18" charset="0"/>
                        </a:rPr>
                        <a:t>Anupama</a:t>
                      </a:r>
                      <a:endParaRPr lang="en-IN" sz="1700" b="0" i="0" kern="1200" dirty="0">
                        <a:solidFill>
                          <a:schemeClr val="bg1"/>
                        </a:solidFill>
                        <a:effectLst/>
                        <a:latin typeface="Times New Roman" panose="02020603050405020304" pitchFamily="18" charset="0"/>
                        <a:ea typeface="+mn-ea"/>
                        <a:cs typeface="Times New Roman" panose="02020603050405020304" pitchFamily="18" charset="0"/>
                      </a:endParaRPr>
                    </a:p>
                  </a:txBody>
                  <a:tcPr/>
                </a:tc>
                <a:tc>
                  <a:txBody>
                    <a:bodyPr/>
                    <a:lstStyle/>
                    <a:p>
                      <a:r>
                        <a:rPr lang="en-US" sz="1700" b="0" dirty="0">
                          <a:latin typeface="Times New Roman" panose="02020603050405020304" pitchFamily="18" charset="0"/>
                          <a:cs typeface="Times New Roman" panose="02020603050405020304" pitchFamily="18" charset="0"/>
                        </a:rPr>
                        <a:t>2022</a:t>
                      </a:r>
                      <a:endParaRPr lang="en-IN" sz="1700" b="0" dirty="0">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700" b="0" i="0" kern="1200" dirty="0">
                          <a:solidFill>
                            <a:schemeClr val="dk1"/>
                          </a:solidFill>
                          <a:effectLst/>
                          <a:latin typeface="Times New Roman" panose="02020603050405020304" pitchFamily="18" charset="0"/>
                          <a:ea typeface="+mn-ea"/>
                          <a:cs typeface="Times New Roman" panose="02020603050405020304" pitchFamily="18" charset="0"/>
                        </a:rPr>
                        <a:t>Crop Recommendation Using Machine Learning Algorithm</a:t>
                      </a:r>
                    </a:p>
                    <a:p>
                      <a:endParaRPr lang="en-IN" sz="1700" b="0" dirty="0">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700" dirty="0">
                          <a:latin typeface="Times New Roman" panose="02020603050405020304" pitchFamily="18" charset="0"/>
                          <a:cs typeface="Times New Roman" panose="02020603050405020304" pitchFamily="18" charset="0"/>
                        </a:rPr>
                        <a:t>www.ieee.org</a:t>
                      </a:r>
                    </a:p>
                    <a:p>
                      <a:pPr marL="0" marR="0" lvl="0" indent="0" algn="l" defTabSz="457200" rtl="0" eaLnBrk="1" fontAlgn="auto" latinLnBrk="0" hangingPunct="1">
                        <a:lnSpc>
                          <a:spcPct val="100000"/>
                        </a:lnSpc>
                        <a:spcBef>
                          <a:spcPts val="0"/>
                        </a:spcBef>
                        <a:spcAft>
                          <a:spcPts val="0"/>
                        </a:spcAft>
                        <a:buClrTx/>
                        <a:buSzTx/>
                        <a:buFontTx/>
                        <a:buNone/>
                        <a:tabLst/>
                        <a:defRPr/>
                      </a:pPr>
                      <a:r>
                        <a:rPr lang="en-IN" sz="1700" dirty="0">
                          <a:latin typeface="Times New Roman" panose="02020603050405020304" pitchFamily="18" charset="0"/>
                          <a:cs typeface="Times New Roman" panose="02020603050405020304" pitchFamily="18" charset="0"/>
                        </a:rPr>
                        <a:t>(</a:t>
                      </a:r>
                      <a:r>
                        <a:rPr lang="en-US" sz="1700" b="0" i="0" kern="1200" dirty="0">
                          <a:solidFill>
                            <a:schemeClr val="dk1"/>
                          </a:solidFill>
                          <a:effectLst/>
                          <a:latin typeface="Times New Roman" panose="02020603050405020304" pitchFamily="18" charset="0"/>
                          <a:ea typeface="+mn-ea"/>
                          <a:cs typeface="Times New Roman" panose="02020603050405020304" pitchFamily="18" charset="0"/>
                        </a:rPr>
                        <a:t>Institute of Electrical and Electronics Engineers</a:t>
                      </a:r>
                      <a:r>
                        <a:rPr lang="en-US" sz="1700" b="0" i="0" kern="1200" dirty="0">
                          <a:solidFill>
                            <a:schemeClr val="dk1"/>
                          </a:solidFill>
                          <a:effectLst/>
                          <a:latin typeface="+mn-lt"/>
                          <a:ea typeface="+mn-ea"/>
                          <a:cs typeface="+mn-cs"/>
                        </a:rPr>
                        <a:t>)</a:t>
                      </a:r>
                      <a:endParaRPr lang="en-IN" sz="1700" dirty="0">
                        <a:latin typeface="Times New Roman" panose="02020603050405020304" pitchFamily="18" charset="0"/>
                        <a:cs typeface="Times New Roman" panose="02020603050405020304" pitchFamily="18" charset="0"/>
                      </a:endParaRPr>
                    </a:p>
                  </a:txBody>
                  <a:tcPr/>
                </a:tc>
                <a:tc>
                  <a:txBody>
                    <a:bodyPr/>
                    <a:lstStyle/>
                    <a:p>
                      <a:r>
                        <a:rPr lang="en-US" sz="1700" b="0" dirty="0">
                          <a:latin typeface="Times New Roman" panose="02020603050405020304" pitchFamily="18" charset="0"/>
                          <a:cs typeface="Times New Roman" panose="02020603050405020304" pitchFamily="18" charset="0"/>
                        </a:rPr>
                        <a:t>SVM</a:t>
                      </a:r>
                      <a:endParaRPr lang="en-IN" sz="17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71331752"/>
                  </a:ext>
                </a:extLst>
              </a:tr>
              <a:tr h="1144955">
                <a:tc>
                  <a:txBody>
                    <a:bodyPr/>
                    <a:lstStyle/>
                    <a:p>
                      <a:r>
                        <a:rPr lang="en-IN" sz="1700" kern="1200" dirty="0">
                          <a:solidFill>
                            <a:schemeClr val="bg1"/>
                          </a:solidFill>
                          <a:effectLst/>
                          <a:latin typeface="Times New Roman" panose="02020603050405020304" pitchFamily="18" charset="0"/>
                          <a:ea typeface="+mn-ea"/>
                          <a:cs typeface="Times New Roman" panose="02020603050405020304" pitchFamily="18" charset="0"/>
                        </a:rPr>
                        <a:t>Soham Chakraborty</a:t>
                      </a:r>
                    </a:p>
                    <a:p>
                      <a:r>
                        <a:rPr lang="en-IN" sz="1700" kern="1200" dirty="0" err="1">
                          <a:solidFill>
                            <a:schemeClr val="bg1"/>
                          </a:solidFill>
                          <a:effectLst/>
                          <a:latin typeface="Times New Roman" panose="02020603050405020304" pitchFamily="18" charset="0"/>
                          <a:ea typeface="+mn-ea"/>
                          <a:cs typeface="Times New Roman" panose="02020603050405020304" pitchFamily="18" charset="0"/>
                        </a:rPr>
                        <a:t>Sushruta</a:t>
                      </a:r>
                      <a:r>
                        <a:rPr lang="en-IN" sz="1700" kern="1200" dirty="0">
                          <a:solidFill>
                            <a:schemeClr val="bg1"/>
                          </a:solidFill>
                          <a:effectLst/>
                          <a:latin typeface="Times New Roman" panose="02020603050405020304" pitchFamily="18" charset="0"/>
                          <a:ea typeface="+mn-ea"/>
                          <a:cs typeface="Times New Roman" panose="02020603050405020304" pitchFamily="18" charset="0"/>
                        </a:rPr>
                        <a:t> Mishra</a:t>
                      </a:r>
                      <a:endParaRPr lang="en-IN" sz="1700" b="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sz="1700" b="0" dirty="0">
                          <a:latin typeface="Times New Roman" panose="02020603050405020304" pitchFamily="18" charset="0"/>
                          <a:cs typeface="Times New Roman" panose="02020603050405020304" pitchFamily="18" charset="0"/>
                        </a:rPr>
                        <a:t>2022</a:t>
                      </a:r>
                      <a:endParaRPr lang="en-IN" sz="1700" b="0" dirty="0">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700" b="0" i="0" kern="1200" dirty="0">
                          <a:solidFill>
                            <a:schemeClr val="dk1"/>
                          </a:solidFill>
                          <a:effectLst/>
                          <a:latin typeface="Times New Roman" panose="02020603050405020304" pitchFamily="18" charset="0"/>
                          <a:ea typeface="+mn-ea"/>
                          <a:cs typeface="Times New Roman" panose="02020603050405020304" pitchFamily="18" charset="0"/>
                        </a:rPr>
                        <a:t>A Smart Farming-Based Recommendation System Using Collaborative Machine Learning and Image Processing</a:t>
                      </a:r>
                    </a:p>
                  </a:txBody>
                  <a:tcPr/>
                </a:tc>
                <a:tc>
                  <a:txBody>
                    <a:bodyPr/>
                    <a:lstStyle/>
                    <a:p>
                      <a:r>
                        <a:rPr lang="en-US" sz="1700" b="0" dirty="0">
                          <a:latin typeface="Times New Roman" panose="02020603050405020304" pitchFamily="18" charset="0"/>
                          <a:cs typeface="Times New Roman" panose="02020603050405020304" pitchFamily="18" charset="0"/>
                        </a:rPr>
                        <a:t>Springer</a:t>
                      </a:r>
                      <a:endParaRPr lang="en-IN" sz="1700" b="0" dirty="0">
                        <a:latin typeface="Times New Roman" panose="02020603050405020304" pitchFamily="18" charset="0"/>
                        <a:cs typeface="Times New Roman" panose="02020603050405020304" pitchFamily="18" charset="0"/>
                      </a:endParaRPr>
                    </a:p>
                  </a:txBody>
                  <a:tcPr/>
                </a:tc>
                <a:tc>
                  <a:txBody>
                    <a:bodyPr/>
                    <a:lstStyle/>
                    <a:p>
                      <a:r>
                        <a:rPr lang="en-US" sz="1700" b="0" dirty="0" err="1">
                          <a:latin typeface="Times New Roman" panose="02020603050405020304" pitchFamily="18" charset="0"/>
                          <a:cs typeface="Times New Roman" panose="02020603050405020304" pitchFamily="18" charset="0"/>
                        </a:rPr>
                        <a:t>XGboosting</a:t>
                      </a:r>
                      <a:endParaRPr lang="en-US" sz="1700" b="0" dirty="0">
                        <a:latin typeface="Times New Roman" panose="02020603050405020304" pitchFamily="18" charset="0"/>
                        <a:cs typeface="Times New Roman" panose="02020603050405020304" pitchFamily="18" charset="0"/>
                      </a:endParaRPr>
                    </a:p>
                    <a:p>
                      <a:r>
                        <a:rPr lang="en-US" sz="1700" b="0" dirty="0">
                          <a:latin typeface="Times New Roman" panose="02020603050405020304" pitchFamily="18" charset="0"/>
                          <a:cs typeface="Times New Roman" panose="02020603050405020304" pitchFamily="18" charset="0"/>
                        </a:rPr>
                        <a:t>Naive Bayes</a:t>
                      </a:r>
                    </a:p>
                    <a:p>
                      <a:r>
                        <a:rPr lang="en-US" sz="1700" b="0" dirty="0">
                          <a:latin typeface="Times New Roman" panose="02020603050405020304" pitchFamily="18" charset="0"/>
                          <a:cs typeface="Times New Roman" panose="02020603050405020304" pitchFamily="18" charset="0"/>
                        </a:rPr>
                        <a:t>KNN</a:t>
                      </a:r>
                    </a:p>
                    <a:p>
                      <a:r>
                        <a:rPr lang="en-US" sz="1700" b="0" dirty="0">
                          <a:latin typeface="Times New Roman" panose="02020603050405020304" pitchFamily="18" charset="0"/>
                          <a:cs typeface="Times New Roman" panose="02020603050405020304" pitchFamily="18" charset="0"/>
                        </a:rPr>
                        <a:t>Random Forest</a:t>
                      </a:r>
                      <a:endParaRPr lang="en-IN" sz="17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1062112"/>
                  </a:ext>
                </a:extLst>
              </a:tr>
            </a:tbl>
          </a:graphicData>
        </a:graphic>
      </p:graphicFrame>
    </p:spTree>
    <p:extLst>
      <p:ext uri="{BB962C8B-B14F-4D97-AF65-F5344CB8AC3E}">
        <p14:creationId xmlns:p14="http://schemas.microsoft.com/office/powerpoint/2010/main" val="2494816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03E02-8DAB-4162-EC28-ED5D49275E60}"/>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LITERATURE SURVEY</a:t>
            </a:r>
          </a:p>
        </p:txBody>
      </p:sp>
      <p:graphicFrame>
        <p:nvGraphicFramePr>
          <p:cNvPr id="4" name="Table 4">
            <a:extLst>
              <a:ext uri="{FF2B5EF4-FFF2-40B4-BE49-F238E27FC236}">
                <a16:creationId xmlns:a16="http://schemas.microsoft.com/office/drawing/2014/main" id="{711C89C4-8F53-C6E8-5625-E40B55259A0D}"/>
              </a:ext>
            </a:extLst>
          </p:cNvPr>
          <p:cNvGraphicFramePr>
            <a:graphicFrameLocks noGrp="1"/>
          </p:cNvGraphicFramePr>
          <p:nvPr>
            <p:ph idx="1"/>
          </p:nvPr>
        </p:nvGraphicFramePr>
        <p:xfrm>
          <a:off x="646111" y="1390261"/>
          <a:ext cx="10718575" cy="5161010"/>
        </p:xfrm>
        <a:graphic>
          <a:graphicData uri="http://schemas.openxmlformats.org/drawingml/2006/table">
            <a:tbl>
              <a:tblPr firstRow="1" bandRow="1">
                <a:tableStyleId>{00A15C55-8517-42AA-B614-E9B94910E393}</a:tableStyleId>
              </a:tblPr>
              <a:tblGrid>
                <a:gridCol w="2025298">
                  <a:extLst>
                    <a:ext uri="{9D8B030D-6E8A-4147-A177-3AD203B41FA5}">
                      <a16:colId xmlns:a16="http://schemas.microsoft.com/office/drawing/2014/main" val="593333858"/>
                    </a:ext>
                  </a:extLst>
                </a:gridCol>
                <a:gridCol w="1321542">
                  <a:extLst>
                    <a:ext uri="{9D8B030D-6E8A-4147-A177-3AD203B41FA5}">
                      <a16:colId xmlns:a16="http://schemas.microsoft.com/office/drawing/2014/main" val="3223420012"/>
                    </a:ext>
                  </a:extLst>
                </a:gridCol>
                <a:gridCol w="2558320">
                  <a:extLst>
                    <a:ext uri="{9D8B030D-6E8A-4147-A177-3AD203B41FA5}">
                      <a16:colId xmlns:a16="http://schemas.microsoft.com/office/drawing/2014/main" val="1857373723"/>
                    </a:ext>
                  </a:extLst>
                </a:gridCol>
                <a:gridCol w="2217892">
                  <a:extLst>
                    <a:ext uri="{9D8B030D-6E8A-4147-A177-3AD203B41FA5}">
                      <a16:colId xmlns:a16="http://schemas.microsoft.com/office/drawing/2014/main" val="1411010983"/>
                    </a:ext>
                  </a:extLst>
                </a:gridCol>
                <a:gridCol w="2595523">
                  <a:extLst>
                    <a:ext uri="{9D8B030D-6E8A-4147-A177-3AD203B41FA5}">
                      <a16:colId xmlns:a16="http://schemas.microsoft.com/office/drawing/2014/main" val="4074354700"/>
                    </a:ext>
                  </a:extLst>
                </a:gridCol>
              </a:tblGrid>
              <a:tr h="796019">
                <a:tc>
                  <a:txBody>
                    <a:bodyPr/>
                    <a:lstStyle/>
                    <a:p>
                      <a:r>
                        <a:rPr lang="en-US" sz="1700" dirty="0">
                          <a:latin typeface="Times New Roman" panose="02020603050405020304" pitchFamily="18" charset="0"/>
                          <a:cs typeface="Times New Roman" panose="02020603050405020304" pitchFamily="18" charset="0"/>
                        </a:rPr>
                        <a:t>   </a:t>
                      </a:r>
                      <a:r>
                        <a:rPr lang="en-US" sz="1700" b="1" dirty="0">
                          <a:latin typeface="Times New Roman" panose="02020603050405020304" pitchFamily="18" charset="0"/>
                          <a:cs typeface="Times New Roman" panose="02020603050405020304" pitchFamily="18" charset="0"/>
                        </a:rPr>
                        <a:t>AUTHOR</a:t>
                      </a:r>
                      <a:endParaRPr lang="en-IN" sz="1700" b="1" dirty="0">
                        <a:latin typeface="Times New Roman" panose="02020603050405020304" pitchFamily="18" charset="0"/>
                        <a:cs typeface="Times New Roman" panose="02020603050405020304" pitchFamily="18" charset="0"/>
                      </a:endParaRPr>
                    </a:p>
                  </a:txBody>
                  <a:tcPr/>
                </a:tc>
                <a:tc>
                  <a:txBody>
                    <a:bodyPr/>
                    <a:lstStyle/>
                    <a:p>
                      <a:r>
                        <a:rPr lang="en-US" sz="1700" dirty="0">
                          <a:latin typeface="Times New Roman" panose="02020603050405020304" pitchFamily="18" charset="0"/>
                          <a:cs typeface="Times New Roman" panose="02020603050405020304" pitchFamily="18" charset="0"/>
                        </a:rPr>
                        <a:t>  </a:t>
                      </a:r>
                      <a:r>
                        <a:rPr lang="en-US" sz="1700" b="1" dirty="0">
                          <a:latin typeface="Times New Roman" panose="02020603050405020304" pitchFamily="18" charset="0"/>
                          <a:cs typeface="Times New Roman" panose="02020603050405020304" pitchFamily="18" charset="0"/>
                        </a:rPr>
                        <a:t>YEAR</a:t>
                      </a:r>
                      <a:endParaRPr lang="en-IN" sz="1700" b="1" dirty="0">
                        <a:latin typeface="Times New Roman" panose="02020603050405020304" pitchFamily="18" charset="0"/>
                        <a:cs typeface="Times New Roman" panose="02020603050405020304" pitchFamily="18" charset="0"/>
                      </a:endParaRPr>
                    </a:p>
                  </a:txBody>
                  <a:tcPr/>
                </a:tc>
                <a:tc>
                  <a:txBody>
                    <a:bodyPr/>
                    <a:lstStyle/>
                    <a:p>
                      <a:r>
                        <a:rPr lang="en-US" sz="1700" dirty="0">
                          <a:latin typeface="Times New Roman" panose="02020603050405020304" pitchFamily="18" charset="0"/>
                          <a:cs typeface="Times New Roman" panose="02020603050405020304" pitchFamily="18" charset="0"/>
                        </a:rPr>
                        <a:t>           </a:t>
                      </a:r>
                      <a:r>
                        <a:rPr lang="en-US" sz="1700" b="1" dirty="0">
                          <a:latin typeface="Times New Roman" panose="02020603050405020304" pitchFamily="18" charset="0"/>
                          <a:cs typeface="Times New Roman" panose="02020603050405020304" pitchFamily="18" charset="0"/>
                        </a:rPr>
                        <a:t>TITLE</a:t>
                      </a:r>
                      <a:endParaRPr lang="en-IN" sz="1700" b="1" dirty="0">
                        <a:latin typeface="Times New Roman" panose="02020603050405020304" pitchFamily="18" charset="0"/>
                        <a:cs typeface="Times New Roman" panose="02020603050405020304" pitchFamily="18" charset="0"/>
                      </a:endParaRPr>
                    </a:p>
                  </a:txBody>
                  <a:tcPr/>
                </a:tc>
                <a:tc>
                  <a:txBody>
                    <a:bodyPr/>
                    <a:lstStyle/>
                    <a:p>
                      <a:r>
                        <a:rPr lang="en-US" sz="1700" dirty="0">
                          <a:latin typeface="Times New Roman" panose="02020603050405020304" pitchFamily="18" charset="0"/>
                          <a:cs typeface="Times New Roman" panose="02020603050405020304" pitchFamily="18" charset="0"/>
                        </a:rPr>
                        <a:t>   </a:t>
                      </a:r>
                      <a:r>
                        <a:rPr lang="en-US" sz="1700" b="1" dirty="0">
                          <a:latin typeface="Times New Roman" panose="02020603050405020304" pitchFamily="18" charset="0"/>
                          <a:cs typeface="Times New Roman" panose="02020603050405020304" pitchFamily="18" charset="0"/>
                        </a:rPr>
                        <a:t>SOURCE</a:t>
                      </a:r>
                      <a:endParaRPr lang="en-IN" sz="1700" b="1" dirty="0">
                        <a:latin typeface="Times New Roman" panose="02020603050405020304" pitchFamily="18" charset="0"/>
                        <a:cs typeface="Times New Roman" panose="02020603050405020304" pitchFamily="18" charset="0"/>
                      </a:endParaRPr>
                    </a:p>
                  </a:txBody>
                  <a:tcPr/>
                </a:tc>
                <a:tc>
                  <a:txBody>
                    <a:bodyPr/>
                    <a:lstStyle/>
                    <a:p>
                      <a:r>
                        <a:rPr lang="en-US" sz="1700" b="1" dirty="0">
                          <a:latin typeface="Times New Roman" panose="02020603050405020304" pitchFamily="18" charset="0"/>
                          <a:cs typeface="Times New Roman" panose="02020603050405020304" pitchFamily="18" charset="0"/>
                        </a:rPr>
                        <a:t>METHODOLOGY USED</a:t>
                      </a:r>
                      <a:endParaRPr lang="en-IN" sz="17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64425057"/>
                  </a:ext>
                </a:extLst>
              </a:tr>
              <a:tr h="1389901">
                <a:tc>
                  <a:txBody>
                    <a:bodyPr/>
                    <a:lstStyle/>
                    <a:p>
                      <a:r>
                        <a:rPr lang="en-IN" sz="1700" b="0" i="0" u="none" strike="noStrike" kern="1200" dirty="0">
                          <a:solidFill>
                            <a:schemeClr val="bg1"/>
                          </a:solidFill>
                          <a:effectLst/>
                          <a:latin typeface="Times New Roman" panose="02020603050405020304" pitchFamily="18" charset="0"/>
                          <a:ea typeface="+mn-ea"/>
                          <a:cs typeface="Times New Roman" panose="02020603050405020304" pitchFamily="18" charset="0"/>
                        </a:rPr>
                        <a:t>Shilpa </a:t>
                      </a:r>
                    </a:p>
                    <a:p>
                      <a:r>
                        <a:rPr lang="en-IN" sz="1700" b="0" i="0" u="none" strike="noStrike" kern="1200" dirty="0">
                          <a:solidFill>
                            <a:schemeClr val="bg1"/>
                          </a:solidFill>
                          <a:effectLst/>
                          <a:latin typeface="Times New Roman" panose="02020603050405020304" pitchFamily="18" charset="0"/>
                          <a:ea typeface="+mn-ea"/>
                          <a:cs typeface="Times New Roman" panose="02020603050405020304" pitchFamily="18" charset="0"/>
                        </a:rPr>
                        <a:t>prem </a:t>
                      </a:r>
                      <a:r>
                        <a:rPr lang="en-IN" sz="1700" b="0" i="0" u="none" strike="noStrike" kern="1200" dirty="0" err="1">
                          <a:solidFill>
                            <a:schemeClr val="bg1"/>
                          </a:solidFill>
                          <a:effectLst/>
                          <a:latin typeface="Times New Roman" panose="02020603050405020304" pitchFamily="18" charset="0"/>
                          <a:ea typeface="+mn-ea"/>
                          <a:cs typeface="Times New Roman" panose="02020603050405020304" pitchFamily="18" charset="0"/>
                        </a:rPr>
                        <a:t>kumar</a:t>
                      </a:r>
                      <a:r>
                        <a:rPr lang="en-IN" sz="1700" b="0" i="0" u="none" strike="noStrike" kern="1200" dirty="0">
                          <a:solidFill>
                            <a:schemeClr val="bg1"/>
                          </a:solidFill>
                          <a:effectLst/>
                          <a:latin typeface="Times New Roman" panose="02020603050405020304" pitchFamily="18" charset="0"/>
                          <a:ea typeface="+mn-ea"/>
                          <a:cs typeface="Times New Roman" panose="02020603050405020304" pitchFamily="18" charset="0"/>
                        </a:rPr>
                        <a:t> </a:t>
                      </a:r>
                    </a:p>
                    <a:p>
                      <a:r>
                        <a:rPr lang="en-IN" sz="1700" b="0" i="0" u="none" strike="noStrike" kern="1200" dirty="0" err="1">
                          <a:solidFill>
                            <a:schemeClr val="bg1"/>
                          </a:solidFill>
                          <a:effectLst/>
                          <a:latin typeface="Times New Roman" panose="02020603050405020304" pitchFamily="18" charset="0"/>
                          <a:ea typeface="+mn-ea"/>
                          <a:cs typeface="Times New Roman" panose="02020603050405020304" pitchFamily="18" charset="0"/>
                        </a:rPr>
                        <a:t>anmol</a:t>
                      </a:r>
                      <a:r>
                        <a:rPr lang="en-IN" sz="1700" b="0" i="0" u="none" strike="noStrike" kern="1200" dirty="0">
                          <a:solidFill>
                            <a:schemeClr val="bg1"/>
                          </a:solidFill>
                          <a:effectLst/>
                          <a:latin typeface="Times New Roman" panose="02020603050405020304" pitchFamily="18" charset="0"/>
                          <a:ea typeface="+mn-ea"/>
                          <a:cs typeface="Times New Roman" panose="02020603050405020304" pitchFamily="18" charset="0"/>
                        </a:rPr>
                        <a:t> </a:t>
                      </a:r>
                      <a:r>
                        <a:rPr lang="en-IN" sz="1700" b="0" i="0" u="none" strike="noStrike" kern="1200" dirty="0" err="1">
                          <a:solidFill>
                            <a:schemeClr val="bg1"/>
                          </a:solidFill>
                          <a:effectLst/>
                          <a:latin typeface="Times New Roman" panose="02020603050405020304" pitchFamily="18" charset="0"/>
                          <a:ea typeface="+mn-ea"/>
                          <a:cs typeface="Times New Roman" panose="02020603050405020304" pitchFamily="18" charset="0"/>
                        </a:rPr>
                        <a:t>anmol</a:t>
                      </a:r>
                      <a:endParaRPr lang="en-IN" sz="1700" b="0" i="0" u="none" kern="1200" dirty="0">
                        <a:solidFill>
                          <a:schemeClr val="bg1"/>
                        </a:solidFill>
                        <a:effectLst/>
                        <a:latin typeface="Times New Roman" panose="02020603050405020304" pitchFamily="18" charset="0"/>
                        <a:ea typeface="+mn-ea"/>
                        <a:cs typeface="Times New Roman" panose="02020603050405020304" pitchFamily="18" charset="0"/>
                      </a:endParaRPr>
                    </a:p>
                    <a:p>
                      <a:r>
                        <a:rPr lang="en-IN" sz="1700" b="0" i="0" u="none" strike="noStrike" kern="1200" dirty="0" err="1">
                          <a:solidFill>
                            <a:schemeClr val="bg1"/>
                          </a:solidFill>
                          <a:effectLst/>
                          <a:latin typeface="Times New Roman" panose="02020603050405020304" pitchFamily="18" charset="0"/>
                          <a:ea typeface="+mn-ea"/>
                          <a:cs typeface="Times New Roman" panose="02020603050405020304" pitchFamily="18" charset="0"/>
                        </a:rPr>
                        <a:t>aishwarya</a:t>
                      </a:r>
                      <a:endParaRPr lang="en-IN" sz="1700" b="0" i="0" u="none" kern="1200" dirty="0">
                        <a:solidFill>
                          <a:schemeClr val="bg1"/>
                        </a:solidFill>
                        <a:effectLst/>
                        <a:latin typeface="Times New Roman" panose="02020603050405020304" pitchFamily="18" charset="0"/>
                        <a:ea typeface="+mn-ea"/>
                        <a:cs typeface="Times New Roman" panose="02020603050405020304" pitchFamily="18" charset="0"/>
                      </a:endParaRPr>
                    </a:p>
                    <a:p>
                      <a:r>
                        <a:rPr lang="en-IN" sz="1700" b="0" i="0" u="none" strike="noStrike" kern="1200" dirty="0">
                          <a:solidFill>
                            <a:schemeClr val="bg1"/>
                          </a:solidFill>
                          <a:effectLst/>
                          <a:latin typeface="Times New Roman" panose="02020603050405020304" pitchFamily="18" charset="0"/>
                          <a:ea typeface="+mn-ea"/>
                          <a:cs typeface="Times New Roman" panose="02020603050405020304" pitchFamily="18" charset="0"/>
                        </a:rPr>
                        <a:t>karuna </a:t>
                      </a:r>
                      <a:r>
                        <a:rPr lang="en-IN" sz="1700" b="0" i="0" u="none" strike="noStrike" kern="1200" dirty="0" err="1">
                          <a:solidFill>
                            <a:schemeClr val="bg1"/>
                          </a:solidFill>
                          <a:effectLst/>
                          <a:latin typeface="Times New Roman" panose="02020603050405020304" pitchFamily="18" charset="0"/>
                          <a:ea typeface="+mn-ea"/>
                          <a:cs typeface="Times New Roman" panose="02020603050405020304" pitchFamily="18" charset="0"/>
                        </a:rPr>
                        <a:t>rohilla</a:t>
                      </a:r>
                      <a:endParaRPr lang="en-IN" sz="1700" b="0" i="0" u="none" strike="noStrike" kern="1200" dirty="0">
                        <a:solidFill>
                          <a:schemeClr val="bg1"/>
                        </a:solidFill>
                        <a:effectLst/>
                        <a:latin typeface="Times New Roman" panose="02020603050405020304" pitchFamily="18" charset="0"/>
                        <a:ea typeface="+mn-ea"/>
                        <a:cs typeface="Times New Roman" panose="02020603050405020304" pitchFamily="18" charset="0"/>
                      </a:endParaRPr>
                    </a:p>
                    <a:p>
                      <a:r>
                        <a:rPr lang="en-IN" sz="1700" b="0" i="0" u="none" strike="noStrike" kern="1200" dirty="0">
                          <a:solidFill>
                            <a:schemeClr val="bg1"/>
                          </a:solidFill>
                          <a:effectLst/>
                          <a:latin typeface="Times New Roman" panose="02020603050405020304" pitchFamily="18" charset="0"/>
                          <a:ea typeface="+mn-ea"/>
                          <a:cs typeface="Times New Roman" panose="02020603050405020304" pitchFamily="18" charset="0"/>
                        </a:rPr>
                        <a:t>Kumar </a:t>
                      </a:r>
                      <a:r>
                        <a:rPr lang="en-IN" sz="1700" b="0" i="0" u="none" strike="noStrike" kern="1200" dirty="0" err="1">
                          <a:solidFill>
                            <a:schemeClr val="bg1"/>
                          </a:solidFill>
                          <a:effectLst/>
                          <a:latin typeface="Times New Roman" panose="02020603050405020304" pitchFamily="18" charset="0"/>
                          <a:ea typeface="+mn-ea"/>
                          <a:cs typeface="Times New Roman" panose="02020603050405020304" pitchFamily="18" charset="0"/>
                        </a:rPr>
                        <a:t>shaurya</a:t>
                      </a:r>
                      <a:endParaRPr lang="en-IN" sz="1700" b="0" u="none"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sz="1700" b="0" dirty="0">
                          <a:latin typeface="Times New Roman" panose="02020603050405020304" pitchFamily="18" charset="0"/>
                          <a:cs typeface="Times New Roman" panose="02020603050405020304" pitchFamily="18" charset="0"/>
                        </a:rPr>
                        <a:t>2021</a:t>
                      </a:r>
                      <a:endParaRPr lang="en-IN" sz="1700" b="0" dirty="0">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700" b="0" i="0" kern="1200" dirty="0">
                          <a:solidFill>
                            <a:schemeClr val="dk1"/>
                          </a:solidFill>
                          <a:effectLst/>
                          <a:latin typeface="Times New Roman" panose="02020603050405020304" pitchFamily="18" charset="0"/>
                          <a:ea typeface="+mn-ea"/>
                          <a:cs typeface="Times New Roman" panose="02020603050405020304" pitchFamily="18" charset="0"/>
                        </a:rPr>
                        <a:t>Crop Recommender System Using Machine Learning Approach</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700" dirty="0">
                          <a:latin typeface="Times New Roman" panose="02020603050405020304" pitchFamily="18" charset="0"/>
                          <a:cs typeface="Times New Roman" panose="02020603050405020304" pitchFamily="18" charset="0"/>
                        </a:rPr>
                        <a:t>www.ieee.org</a:t>
                      </a:r>
                    </a:p>
                    <a:p>
                      <a:pPr marL="0" marR="0" lvl="0" indent="0" algn="l" defTabSz="457200" rtl="0" eaLnBrk="1" fontAlgn="auto" latinLnBrk="0" hangingPunct="1">
                        <a:lnSpc>
                          <a:spcPct val="100000"/>
                        </a:lnSpc>
                        <a:spcBef>
                          <a:spcPts val="0"/>
                        </a:spcBef>
                        <a:spcAft>
                          <a:spcPts val="0"/>
                        </a:spcAft>
                        <a:buClrTx/>
                        <a:buSzTx/>
                        <a:buFontTx/>
                        <a:buNone/>
                        <a:tabLst/>
                        <a:defRPr/>
                      </a:pPr>
                      <a:r>
                        <a:rPr lang="en-IN" sz="1700" dirty="0">
                          <a:latin typeface="Times New Roman" panose="02020603050405020304" pitchFamily="18" charset="0"/>
                          <a:cs typeface="Times New Roman" panose="02020603050405020304" pitchFamily="18" charset="0"/>
                        </a:rPr>
                        <a:t>(</a:t>
                      </a:r>
                      <a:r>
                        <a:rPr lang="en-US" sz="1700" b="0" i="0" kern="1200" dirty="0">
                          <a:solidFill>
                            <a:schemeClr val="dk1"/>
                          </a:solidFill>
                          <a:effectLst/>
                          <a:latin typeface="Times New Roman" panose="02020603050405020304" pitchFamily="18" charset="0"/>
                          <a:ea typeface="+mn-ea"/>
                          <a:cs typeface="Times New Roman" panose="02020603050405020304" pitchFamily="18" charset="0"/>
                        </a:rPr>
                        <a:t>Institute of Electrical and Electronics Engineers</a:t>
                      </a:r>
                      <a:r>
                        <a:rPr lang="en-US" sz="1700" b="0" i="0" kern="1200" dirty="0">
                          <a:solidFill>
                            <a:schemeClr val="dk1"/>
                          </a:solidFill>
                          <a:effectLst/>
                          <a:latin typeface="+mn-lt"/>
                          <a:ea typeface="+mn-ea"/>
                          <a:cs typeface="+mn-cs"/>
                        </a:rPr>
                        <a:t>)</a:t>
                      </a:r>
                      <a:endParaRPr lang="en-IN" sz="1700" dirty="0">
                        <a:latin typeface="Times New Roman" panose="02020603050405020304" pitchFamily="18" charset="0"/>
                        <a:cs typeface="Times New Roman" panose="02020603050405020304" pitchFamily="18" charset="0"/>
                      </a:endParaRPr>
                    </a:p>
                  </a:txBody>
                  <a:tcPr/>
                </a:tc>
                <a:tc>
                  <a:txBody>
                    <a:bodyPr/>
                    <a:lstStyle/>
                    <a:p>
                      <a:r>
                        <a:rPr lang="en-US" sz="1700" b="0" dirty="0">
                          <a:latin typeface="Times New Roman" panose="02020603050405020304" pitchFamily="18" charset="0"/>
                          <a:cs typeface="Times New Roman" panose="02020603050405020304" pitchFamily="18" charset="0"/>
                        </a:rPr>
                        <a:t>SVM</a:t>
                      </a:r>
                    </a:p>
                    <a:p>
                      <a:r>
                        <a:rPr lang="en-US" sz="1700" b="0" dirty="0">
                          <a:latin typeface="Times New Roman" panose="02020603050405020304" pitchFamily="18" charset="0"/>
                          <a:cs typeface="Times New Roman" panose="02020603050405020304" pitchFamily="18" charset="0"/>
                        </a:rPr>
                        <a:t>Random Forest</a:t>
                      </a:r>
                    </a:p>
                    <a:p>
                      <a:r>
                        <a:rPr lang="en-US" sz="1700" b="0" dirty="0">
                          <a:latin typeface="Times New Roman" panose="02020603050405020304" pitchFamily="18" charset="0"/>
                          <a:cs typeface="Times New Roman" panose="02020603050405020304" pitchFamily="18" charset="0"/>
                        </a:rPr>
                        <a:t>KNN</a:t>
                      </a:r>
                    </a:p>
                    <a:p>
                      <a:r>
                        <a:rPr lang="en-US" sz="1700" b="0" dirty="0">
                          <a:latin typeface="Times New Roman" panose="02020603050405020304" pitchFamily="18" charset="0"/>
                          <a:cs typeface="Times New Roman" panose="02020603050405020304" pitchFamily="18" charset="0"/>
                        </a:rPr>
                        <a:t>Linear Regression</a:t>
                      </a:r>
                    </a:p>
                    <a:p>
                      <a:endParaRPr lang="en-US" sz="17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93526337"/>
                  </a:ext>
                </a:extLst>
              </a:tr>
              <a:tr h="1306574">
                <a:tc>
                  <a:txBody>
                    <a:bodyPr/>
                    <a:lstStyle/>
                    <a:p>
                      <a:r>
                        <a:rPr lang="en-IN" sz="1700" b="0" i="0" kern="1200" dirty="0">
                          <a:solidFill>
                            <a:schemeClr val="dk1"/>
                          </a:solidFill>
                          <a:effectLst/>
                          <a:latin typeface="Times New Roman" panose="02020603050405020304" pitchFamily="18" charset="0"/>
                          <a:ea typeface="+mn-ea"/>
                          <a:cs typeface="Times New Roman" panose="02020603050405020304" pitchFamily="18" charset="0"/>
                        </a:rPr>
                        <a:t>Shariff</a:t>
                      </a:r>
                    </a:p>
                    <a:p>
                      <a:r>
                        <a:rPr lang="en-IN" sz="1700" b="0" i="0" kern="1200" dirty="0">
                          <a:solidFill>
                            <a:schemeClr val="dk1"/>
                          </a:solidFill>
                          <a:effectLst/>
                          <a:latin typeface="Times New Roman" panose="02020603050405020304" pitchFamily="18" charset="0"/>
                          <a:ea typeface="+mn-ea"/>
                          <a:cs typeface="Times New Roman" panose="02020603050405020304" pitchFamily="18" charset="0"/>
                        </a:rPr>
                        <a:t>Shwetha R B </a:t>
                      </a:r>
                    </a:p>
                    <a:p>
                      <a:r>
                        <a:rPr lang="en-IN" sz="1700" b="0" i="0" kern="1200" dirty="0">
                          <a:solidFill>
                            <a:schemeClr val="dk1"/>
                          </a:solidFill>
                          <a:effectLst/>
                          <a:latin typeface="Times New Roman" panose="02020603050405020304" pitchFamily="18" charset="0"/>
                          <a:ea typeface="+mn-ea"/>
                          <a:cs typeface="Times New Roman" panose="02020603050405020304" pitchFamily="18" charset="0"/>
                        </a:rPr>
                        <a:t>Ramya O G</a:t>
                      </a:r>
                    </a:p>
                    <a:p>
                      <a:r>
                        <a:rPr lang="en-IN" sz="1700" b="0" i="0" kern="1200" dirty="0">
                          <a:solidFill>
                            <a:schemeClr val="dk1"/>
                          </a:solidFill>
                          <a:effectLst/>
                          <a:latin typeface="Times New Roman" panose="02020603050405020304" pitchFamily="18" charset="0"/>
                          <a:ea typeface="+mn-ea"/>
                          <a:cs typeface="Times New Roman" panose="02020603050405020304" pitchFamily="18" charset="0"/>
                        </a:rPr>
                        <a:t>Pushpa H</a:t>
                      </a:r>
                    </a:p>
                    <a:p>
                      <a:r>
                        <a:rPr lang="en-IN" sz="1700" b="0" i="0" kern="1200" dirty="0">
                          <a:solidFill>
                            <a:schemeClr val="dk1"/>
                          </a:solidFill>
                          <a:effectLst/>
                          <a:latin typeface="Times New Roman" panose="02020603050405020304" pitchFamily="18" charset="0"/>
                          <a:ea typeface="+mn-ea"/>
                          <a:cs typeface="Times New Roman" panose="02020603050405020304" pitchFamily="18" charset="0"/>
                        </a:rPr>
                        <a:t>Pooja K R</a:t>
                      </a:r>
                      <a:endParaRPr lang="en-IN" sz="1700" b="0" dirty="0">
                        <a:latin typeface="Times New Roman" panose="02020603050405020304" pitchFamily="18" charset="0"/>
                        <a:cs typeface="Times New Roman" panose="02020603050405020304" pitchFamily="18" charset="0"/>
                      </a:endParaRPr>
                    </a:p>
                  </a:txBody>
                  <a:tcPr/>
                </a:tc>
                <a:tc>
                  <a:txBody>
                    <a:bodyPr/>
                    <a:lstStyle/>
                    <a:p>
                      <a:r>
                        <a:rPr lang="en-US" sz="1700" b="0" dirty="0">
                          <a:latin typeface="Times New Roman" panose="02020603050405020304" pitchFamily="18" charset="0"/>
                          <a:cs typeface="Times New Roman" panose="02020603050405020304" pitchFamily="18" charset="0"/>
                        </a:rPr>
                        <a:t>2022</a:t>
                      </a:r>
                      <a:endParaRPr lang="en-IN" sz="1700" b="0" dirty="0">
                        <a:latin typeface="Times New Roman" panose="02020603050405020304" pitchFamily="18" charset="0"/>
                        <a:cs typeface="Times New Roman" panose="02020603050405020304" pitchFamily="18" charset="0"/>
                      </a:endParaRPr>
                    </a:p>
                  </a:txBody>
                  <a:tcPr/>
                </a:tc>
                <a:tc>
                  <a:txBody>
                    <a:bodyPr/>
                    <a:lstStyle/>
                    <a:p>
                      <a:r>
                        <a:rPr lang="en-US" sz="1700" b="0" i="0" kern="1200" dirty="0">
                          <a:solidFill>
                            <a:schemeClr val="dk1"/>
                          </a:solidFill>
                          <a:effectLst/>
                          <a:latin typeface="Times New Roman" panose="02020603050405020304" pitchFamily="18" charset="0"/>
                          <a:ea typeface="+mn-ea"/>
                          <a:cs typeface="Times New Roman" panose="02020603050405020304" pitchFamily="18" charset="0"/>
                        </a:rPr>
                        <a:t>Crop Recommendation using Machine Learning Techniques</a:t>
                      </a:r>
                    </a:p>
                  </a:txBody>
                  <a:tcPr/>
                </a:tc>
                <a:tc>
                  <a:txBody>
                    <a:bodyPr/>
                    <a:lstStyle/>
                    <a:p>
                      <a:r>
                        <a:rPr lang="en-US" sz="1700" b="0" dirty="0">
                          <a:latin typeface="Times New Roman" panose="02020603050405020304" pitchFamily="18" charset="0"/>
                          <a:cs typeface="Times New Roman" panose="02020603050405020304" pitchFamily="18" charset="0"/>
                        </a:rPr>
                        <a:t>www.ijert.org</a:t>
                      </a:r>
                    </a:p>
                    <a:p>
                      <a:r>
                        <a:rPr lang="en-US" sz="1700" b="0" dirty="0">
                          <a:latin typeface="Times New Roman" panose="02020603050405020304" pitchFamily="18" charset="0"/>
                          <a:cs typeface="Times New Roman" panose="02020603050405020304" pitchFamily="18" charset="0"/>
                        </a:rPr>
                        <a:t>(</a:t>
                      </a:r>
                      <a:r>
                        <a:rPr lang="en-US" sz="1700" b="0" i="0" kern="1200" cap="none" dirty="0">
                          <a:solidFill>
                            <a:schemeClr val="dk1"/>
                          </a:solidFill>
                          <a:effectLst/>
                          <a:latin typeface="Times New Roman" panose="02020603050405020304" pitchFamily="18" charset="0"/>
                          <a:ea typeface="+mn-ea"/>
                          <a:cs typeface="Times New Roman" panose="02020603050405020304" pitchFamily="18" charset="0"/>
                        </a:rPr>
                        <a:t>International journal of engineering research &amp; technology)</a:t>
                      </a:r>
                      <a:endParaRPr lang="en-US" sz="1700" b="0" i="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700" dirty="0">
                          <a:latin typeface="Times New Roman" panose="02020603050405020304" pitchFamily="18" charset="0"/>
                          <a:cs typeface="Times New Roman" panose="02020603050405020304" pitchFamily="18" charset="0"/>
                        </a:rPr>
                        <a:t>Decision Tree </a:t>
                      </a:r>
                    </a:p>
                    <a:p>
                      <a:pPr marL="0" marR="0" lvl="0" indent="0" algn="l" defTabSz="457200" rtl="0" eaLnBrk="1" fontAlgn="auto" latinLnBrk="0" hangingPunct="1">
                        <a:lnSpc>
                          <a:spcPct val="100000"/>
                        </a:lnSpc>
                        <a:spcBef>
                          <a:spcPts val="0"/>
                        </a:spcBef>
                        <a:spcAft>
                          <a:spcPts val="0"/>
                        </a:spcAft>
                        <a:buClrTx/>
                        <a:buSzTx/>
                        <a:buFontTx/>
                        <a:buNone/>
                        <a:tabLst/>
                        <a:defRPr/>
                      </a:pPr>
                      <a:r>
                        <a:rPr lang="en-IN" sz="1700" dirty="0">
                          <a:latin typeface="Times New Roman" panose="02020603050405020304" pitchFamily="18" charset="0"/>
                          <a:cs typeface="Times New Roman" panose="02020603050405020304" pitchFamily="18" charset="0"/>
                        </a:rPr>
                        <a:t>Naïve Bayes </a:t>
                      </a:r>
                    </a:p>
                    <a:p>
                      <a:pPr marL="0" marR="0" lvl="0" indent="0" algn="l" defTabSz="457200" rtl="0" eaLnBrk="1" fontAlgn="auto" latinLnBrk="0" hangingPunct="1">
                        <a:lnSpc>
                          <a:spcPct val="100000"/>
                        </a:lnSpc>
                        <a:spcBef>
                          <a:spcPts val="0"/>
                        </a:spcBef>
                        <a:spcAft>
                          <a:spcPts val="0"/>
                        </a:spcAft>
                        <a:buClrTx/>
                        <a:buSzTx/>
                        <a:buFontTx/>
                        <a:buNone/>
                        <a:tabLst/>
                        <a:defRPr/>
                      </a:pPr>
                      <a:r>
                        <a:rPr lang="en-IN" sz="1700" dirty="0">
                          <a:latin typeface="Times New Roman" panose="02020603050405020304" pitchFamily="18" charset="0"/>
                          <a:cs typeface="Times New Roman" panose="02020603050405020304" pitchFamily="18" charset="0"/>
                        </a:rPr>
                        <a:t>Gradient Boosting</a:t>
                      </a:r>
                    </a:p>
                    <a:p>
                      <a:pPr marL="0" marR="0" lvl="0" indent="0" algn="l" defTabSz="457200" rtl="0" eaLnBrk="1" fontAlgn="auto" latinLnBrk="0" hangingPunct="1">
                        <a:lnSpc>
                          <a:spcPct val="100000"/>
                        </a:lnSpc>
                        <a:spcBef>
                          <a:spcPts val="0"/>
                        </a:spcBef>
                        <a:spcAft>
                          <a:spcPts val="0"/>
                        </a:spcAft>
                        <a:buClrTx/>
                        <a:buSzTx/>
                        <a:buFontTx/>
                        <a:buNone/>
                        <a:tabLst/>
                        <a:defRPr/>
                      </a:pPr>
                      <a:r>
                        <a:rPr lang="en-IN" sz="1700" dirty="0">
                          <a:latin typeface="Times New Roman" panose="02020603050405020304" pitchFamily="18" charset="0"/>
                          <a:cs typeface="Times New Roman" panose="02020603050405020304" pitchFamily="18" charset="0"/>
                        </a:rPr>
                        <a:t>KNN</a:t>
                      </a:r>
                    </a:p>
                    <a:p>
                      <a:pPr marL="0" marR="0" lvl="0" indent="0" algn="l" defTabSz="457200" rtl="0" eaLnBrk="1" fontAlgn="auto" latinLnBrk="0" hangingPunct="1">
                        <a:lnSpc>
                          <a:spcPct val="100000"/>
                        </a:lnSpc>
                        <a:spcBef>
                          <a:spcPts val="0"/>
                        </a:spcBef>
                        <a:spcAft>
                          <a:spcPts val="0"/>
                        </a:spcAft>
                        <a:buClrTx/>
                        <a:buSzTx/>
                        <a:buFontTx/>
                        <a:buNone/>
                        <a:tabLst/>
                        <a:defRPr/>
                      </a:pPr>
                      <a:r>
                        <a:rPr lang="en-IN" sz="1700" dirty="0">
                          <a:latin typeface="Times New Roman" panose="02020603050405020304" pitchFamily="18" charset="0"/>
                          <a:cs typeface="Times New Roman" panose="02020603050405020304" pitchFamily="18" charset="0"/>
                        </a:rPr>
                        <a:t>Random Forest</a:t>
                      </a:r>
                    </a:p>
                  </a:txBody>
                  <a:tcPr/>
                </a:tc>
                <a:extLst>
                  <a:ext uri="{0D108BD9-81ED-4DB2-BD59-A6C34878D82A}">
                    <a16:rowId xmlns:a16="http://schemas.microsoft.com/office/drawing/2014/main" val="1671331752"/>
                  </a:ext>
                </a:extLst>
              </a:tr>
              <a:tr h="1332231">
                <a:tc>
                  <a:txBody>
                    <a:bodyPr/>
                    <a:lstStyle/>
                    <a:p>
                      <a:r>
                        <a:rPr lang="en-IN" sz="1700" b="0" i="0" u="none" strike="noStrike" kern="1200" dirty="0">
                          <a:solidFill>
                            <a:schemeClr val="bg1"/>
                          </a:solidFill>
                          <a:effectLst/>
                          <a:latin typeface="Times New Roman" panose="02020603050405020304" pitchFamily="18" charset="0"/>
                          <a:ea typeface="+mn-ea"/>
                          <a:cs typeface="Times New Roman" panose="02020603050405020304" pitchFamily="18" charset="0"/>
                        </a:rPr>
                        <a:t>Abhinav Sharma</a:t>
                      </a:r>
                    </a:p>
                    <a:p>
                      <a:r>
                        <a:rPr lang="en-IN" sz="1700" b="0" i="0" u="none" strike="noStrike" kern="1200" dirty="0">
                          <a:solidFill>
                            <a:schemeClr val="bg1"/>
                          </a:solidFill>
                          <a:effectLst/>
                          <a:latin typeface="Times New Roman" panose="02020603050405020304" pitchFamily="18" charset="0"/>
                          <a:ea typeface="+mn-ea"/>
                          <a:cs typeface="Times New Roman" panose="02020603050405020304" pitchFamily="18" charset="0"/>
                        </a:rPr>
                        <a:t>Muskaan Bhargava</a:t>
                      </a:r>
                    </a:p>
                    <a:p>
                      <a:r>
                        <a:rPr lang="en-IN" sz="1700" b="0" i="0" u="none" strike="noStrike" kern="1200" dirty="0" err="1">
                          <a:solidFill>
                            <a:schemeClr val="bg1"/>
                          </a:solidFill>
                          <a:effectLst/>
                          <a:latin typeface="Times New Roman" panose="02020603050405020304" pitchFamily="18" charset="0"/>
                          <a:ea typeface="+mn-ea"/>
                          <a:cs typeface="Times New Roman" panose="02020603050405020304" pitchFamily="18" charset="0"/>
                        </a:rPr>
                        <a:t>Akshay</a:t>
                      </a:r>
                      <a:r>
                        <a:rPr lang="en-IN" sz="1700" b="0" i="0" u="none" strike="noStrike" kern="1200" dirty="0">
                          <a:solidFill>
                            <a:schemeClr val="bg1"/>
                          </a:solidFill>
                          <a:effectLst/>
                          <a:latin typeface="Times New Roman" panose="02020603050405020304" pitchFamily="18" charset="0"/>
                          <a:ea typeface="+mn-ea"/>
                          <a:cs typeface="Times New Roman" panose="02020603050405020304" pitchFamily="18" charset="0"/>
                        </a:rPr>
                        <a:t> Vijay </a:t>
                      </a:r>
                      <a:endParaRPr lang="en-IN" sz="1700" b="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sz="1700" b="0" dirty="0">
                          <a:latin typeface="Times New Roman" panose="02020603050405020304" pitchFamily="18" charset="0"/>
                          <a:cs typeface="Times New Roman" panose="02020603050405020304" pitchFamily="18" charset="0"/>
                        </a:rPr>
                        <a:t>2022</a:t>
                      </a:r>
                      <a:endParaRPr lang="en-IN" sz="1700" b="0" dirty="0">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700" b="0" i="0" kern="1200" dirty="0">
                          <a:solidFill>
                            <a:schemeClr val="dk1"/>
                          </a:solidFill>
                          <a:effectLst/>
                          <a:latin typeface="Times New Roman" panose="02020603050405020304" pitchFamily="18" charset="0"/>
                          <a:ea typeface="+mn-ea"/>
                          <a:cs typeface="Times New Roman" panose="02020603050405020304" pitchFamily="18" charset="0"/>
                        </a:rPr>
                        <a:t>AI-Farm: A crop recommendation system</a:t>
                      </a:r>
                    </a:p>
                    <a:p>
                      <a:endParaRPr lang="en-US" sz="1700" b="0" i="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700" dirty="0">
                          <a:latin typeface="Times New Roman" panose="02020603050405020304" pitchFamily="18" charset="0"/>
                          <a:cs typeface="Times New Roman" panose="02020603050405020304" pitchFamily="18" charset="0"/>
                        </a:rPr>
                        <a:t>www.ieee.org</a:t>
                      </a:r>
                    </a:p>
                    <a:p>
                      <a:pPr marL="0" marR="0" lvl="0" indent="0" algn="l" defTabSz="457200" rtl="0" eaLnBrk="1" fontAlgn="auto" latinLnBrk="0" hangingPunct="1">
                        <a:lnSpc>
                          <a:spcPct val="100000"/>
                        </a:lnSpc>
                        <a:spcBef>
                          <a:spcPts val="0"/>
                        </a:spcBef>
                        <a:spcAft>
                          <a:spcPts val="0"/>
                        </a:spcAft>
                        <a:buClrTx/>
                        <a:buSzTx/>
                        <a:buFontTx/>
                        <a:buNone/>
                        <a:tabLst/>
                        <a:defRPr/>
                      </a:pPr>
                      <a:r>
                        <a:rPr lang="en-IN" sz="1700" dirty="0">
                          <a:latin typeface="Times New Roman" panose="02020603050405020304" pitchFamily="18" charset="0"/>
                          <a:cs typeface="Times New Roman" panose="02020603050405020304" pitchFamily="18" charset="0"/>
                        </a:rPr>
                        <a:t>(</a:t>
                      </a:r>
                      <a:r>
                        <a:rPr lang="en-US" sz="1700" b="0" i="0" kern="1200" dirty="0">
                          <a:solidFill>
                            <a:schemeClr val="dk1"/>
                          </a:solidFill>
                          <a:effectLst/>
                          <a:latin typeface="Times New Roman" panose="02020603050405020304" pitchFamily="18" charset="0"/>
                          <a:ea typeface="+mn-ea"/>
                          <a:cs typeface="Times New Roman" panose="02020603050405020304" pitchFamily="18" charset="0"/>
                        </a:rPr>
                        <a:t>Institute of Electrical and Electronics Engineers</a:t>
                      </a:r>
                      <a:r>
                        <a:rPr lang="en-US" sz="1700" b="0" i="0" kern="1200" dirty="0">
                          <a:solidFill>
                            <a:schemeClr val="dk1"/>
                          </a:solidFill>
                          <a:effectLst/>
                          <a:latin typeface="+mn-lt"/>
                          <a:ea typeface="+mn-ea"/>
                          <a:cs typeface="+mn-cs"/>
                        </a:rPr>
                        <a:t>)</a:t>
                      </a:r>
                      <a:endParaRPr lang="en-IN" sz="1700" dirty="0">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700" b="0" i="0" kern="1200" dirty="0">
                          <a:solidFill>
                            <a:schemeClr val="dk1"/>
                          </a:solidFill>
                          <a:effectLst/>
                          <a:latin typeface="Times New Roman" panose="02020603050405020304" pitchFamily="18" charset="0"/>
                          <a:ea typeface="+mn-ea"/>
                          <a:cs typeface="Times New Roman" panose="02020603050405020304" pitchFamily="18" charset="0"/>
                        </a:rPr>
                        <a:t>Decision tree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700" b="0" i="0" kern="1200" dirty="0">
                          <a:solidFill>
                            <a:schemeClr val="dk1"/>
                          </a:solidFill>
                          <a:effectLst/>
                          <a:latin typeface="Times New Roman" panose="02020603050405020304" pitchFamily="18" charset="0"/>
                          <a:ea typeface="+mn-ea"/>
                          <a:cs typeface="Times New Roman" panose="02020603050405020304" pitchFamily="18" charset="0"/>
                        </a:rPr>
                        <a:t>Naive Bayes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700" b="0" i="0" kern="1200" dirty="0">
                          <a:solidFill>
                            <a:schemeClr val="dk1"/>
                          </a:solidFill>
                          <a:effectLst/>
                          <a:latin typeface="Times New Roman" panose="02020603050405020304" pitchFamily="18" charset="0"/>
                          <a:ea typeface="+mn-ea"/>
                          <a:cs typeface="Times New Roman" panose="02020603050405020304" pitchFamily="18" charset="0"/>
                        </a:rPr>
                        <a:t>Logistic Regression Random Forests</a:t>
                      </a:r>
                      <a:endParaRPr lang="en-IN" sz="17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8900688"/>
                  </a:ext>
                </a:extLst>
              </a:tr>
            </a:tbl>
          </a:graphicData>
        </a:graphic>
      </p:graphicFrame>
    </p:spTree>
    <p:extLst>
      <p:ext uri="{BB962C8B-B14F-4D97-AF65-F5344CB8AC3E}">
        <p14:creationId xmlns:p14="http://schemas.microsoft.com/office/powerpoint/2010/main" val="5198388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58</TotalTime>
  <Words>1562</Words>
  <Application>Microsoft Office PowerPoint</Application>
  <PresentationFormat>Widescreen</PresentationFormat>
  <Paragraphs>209</Paragraphs>
  <Slides>32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Century Gothic</vt:lpstr>
      <vt:lpstr>Times New Roman</vt:lpstr>
      <vt:lpstr>Wingdings</vt:lpstr>
      <vt:lpstr>Wingdings 3</vt:lpstr>
      <vt:lpstr>Ion</vt:lpstr>
      <vt:lpstr> GrowSmart -An ML based Intelligent Recommendation System for Crops and Fertilizers </vt:lpstr>
      <vt:lpstr>CONTENTS</vt:lpstr>
      <vt:lpstr>ABSTRACT</vt:lpstr>
      <vt:lpstr>PROBLEM DEFINATION</vt:lpstr>
      <vt:lpstr>OBJECTIVES </vt:lpstr>
      <vt:lpstr>EXISTING SYSTEM</vt:lpstr>
      <vt:lpstr>PROPOSED SYSTEM</vt:lpstr>
      <vt:lpstr>LITERATURE SURVEY</vt:lpstr>
      <vt:lpstr>LITERATURE SURVEY</vt:lpstr>
      <vt:lpstr>ARCHITECTURE</vt:lpstr>
      <vt:lpstr>UML DIAGRAM</vt:lpstr>
      <vt:lpstr>UML DIAGRAM</vt:lpstr>
      <vt:lpstr>UML DIAGRAM</vt:lpstr>
      <vt:lpstr>DATA FLOW DIAGRAM</vt:lpstr>
      <vt:lpstr>MODEL DESIGN</vt:lpstr>
      <vt:lpstr>DATASET</vt:lpstr>
      <vt:lpstr>LIST OF FEATURES</vt:lpstr>
      <vt:lpstr>LIST OF FEATURES</vt:lpstr>
      <vt:lpstr>ALGORITHMS USED</vt:lpstr>
      <vt:lpstr>TEST AND TRAIN ACCURACIES</vt:lpstr>
      <vt:lpstr>ACCURACY OF ML ALGORITHMS</vt:lpstr>
      <vt:lpstr>FINDING ALGORITHM WITH HIGH ACCURACY</vt:lpstr>
      <vt:lpstr>WEB APPLICATION</vt:lpstr>
      <vt:lpstr>WEB APPLICATION</vt:lpstr>
      <vt:lpstr>WEB APPLICATION</vt:lpstr>
      <vt:lpstr>WEB APPLICATION</vt:lpstr>
      <vt:lpstr>WEB APPLICATION</vt:lpstr>
      <vt:lpstr>FUTURE WORK</vt:lpstr>
      <vt:lpstr>REFERENCES</vt:lpstr>
      <vt:lpstr>REFERENCES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GrowSmart</dc:title>
  <dc:creator>Sai mohit</dc:creator>
  <cp:lastModifiedBy>Sai mohit</cp:lastModifiedBy>
  <cp:revision>4</cp:revision>
  <dcterms:created xsi:type="dcterms:W3CDTF">2023-03-17T15:56:41Z</dcterms:created>
  <dcterms:modified xsi:type="dcterms:W3CDTF">2023-05-17T04:45:47Z</dcterms:modified>
</cp:coreProperties>
</file>